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8" r:id="rId2"/>
    <p:sldId id="261" r:id="rId3"/>
    <p:sldId id="256" r:id="rId4"/>
    <p:sldId id="257" r:id="rId5"/>
    <p:sldId id="259" r:id="rId6"/>
    <p:sldId id="263" r:id="rId7"/>
    <p:sldId id="264" r:id="rId8"/>
    <p:sldId id="265" r:id="rId9"/>
    <p:sldId id="266" r:id="rId10"/>
    <p:sldId id="267" r:id="rId11"/>
    <p:sldId id="268" r:id="rId12"/>
    <p:sldId id="269" r:id="rId13"/>
    <p:sldId id="271" r:id="rId14"/>
    <p:sldId id="270" r:id="rId15"/>
    <p:sldId id="272" r:id="rId16"/>
    <p:sldId id="273" r:id="rId17"/>
    <p:sldId id="274" r:id="rId18"/>
    <p:sldId id="275" r:id="rId19"/>
    <p:sldId id="262"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7A44"/>
    <a:srgbClr val="171717"/>
    <a:srgbClr val="FAF9F3"/>
    <a:srgbClr val="A4C639"/>
    <a:srgbClr val="5F6B7A"/>
    <a:srgbClr val="2C7D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6" autoAdjust="0"/>
    <p:restoredTop sz="94660"/>
  </p:normalViewPr>
  <p:slideViewPr>
    <p:cSldViewPr snapToGrid="0">
      <p:cViewPr>
        <p:scale>
          <a:sx n="100" d="100"/>
          <a:sy n="100" d="100"/>
        </p:scale>
        <p:origin x="1756" y="1280"/>
      </p:cViewPr>
      <p:guideLst/>
    </p:cSldViewPr>
  </p:slideViewPr>
  <p:notesTextViewPr>
    <p:cViewPr>
      <p:scale>
        <a:sx n="3" d="2"/>
        <a:sy n="3" d="2"/>
      </p:scale>
      <p:origin x="0" y="0"/>
    </p:cViewPr>
  </p:notesTextViewPr>
  <p:notesViewPr>
    <p:cSldViewPr snapToGrid="0">
      <p:cViewPr varScale="1">
        <p:scale>
          <a:sx n="124" d="100"/>
          <a:sy n="124" d="100"/>
        </p:scale>
        <p:origin x="391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3990034652430561"/>
          <c:y val="5.5653046874844382E-2"/>
          <c:w val="0.51324060358622114"/>
          <c:h val="0.7463388302502395"/>
        </c:manualLayout>
      </c:layout>
      <c:doughnutChart>
        <c:varyColors val="1"/>
        <c:ser>
          <c:idx val="0"/>
          <c:order val="0"/>
          <c:tx>
            <c:strRef>
              <c:f>Sheet1!$B$1</c:f>
              <c:strCache>
                <c:ptCount val="1"/>
                <c:pt idx="0">
                  <c:v>Sales</c:v>
                </c:pt>
              </c:strCache>
            </c:strRef>
          </c:tx>
          <c:dPt>
            <c:idx val="0"/>
            <c:bubble3D val="0"/>
            <c:spPr>
              <a:solidFill>
                <a:srgbClr val="171717"/>
              </a:solidFill>
              <a:ln w="19050">
                <a:solidFill>
                  <a:schemeClr val="lt1"/>
                </a:solidFill>
              </a:ln>
              <a:effectLst/>
            </c:spPr>
            <c:extLst>
              <c:ext xmlns:c16="http://schemas.microsoft.com/office/drawing/2014/chart" uri="{C3380CC4-5D6E-409C-BE32-E72D297353CC}">
                <c16:uniqueId val="{00000001-526F-4757-B86B-54FE28EB3773}"/>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830-4444-9E4D-7BBF017EE2EC}"/>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B830-4444-9E4D-7BBF017EE2EC}"/>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B830-4444-9E4D-7BBF017EE2EC}"/>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c:ext xmlns:c16="http://schemas.microsoft.com/office/drawing/2014/chart" uri="{C3380CC4-5D6E-409C-BE32-E72D297353CC}">
              <c16:uniqueId val="{00000000-526F-4757-B86B-54FE28EB377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u-H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u-H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862" b="0" i="0" u="none" strike="noStrike" kern="1200" spc="0" baseline="0">
                <a:solidFill>
                  <a:srgbClr val="171717"/>
                </a:solidFill>
                <a:latin typeface="+mj-lt"/>
                <a:ea typeface="+mn-ea"/>
                <a:cs typeface="+mn-cs"/>
              </a:defRPr>
            </a:pPr>
            <a:r>
              <a:rPr lang="en-US" dirty="0">
                <a:solidFill>
                  <a:srgbClr val="171717"/>
                </a:solidFill>
                <a:latin typeface="+mj-lt"/>
              </a:rPr>
              <a:t>Lorem ipsum</a:t>
            </a:r>
            <a:endParaRPr lang="hu-HU" dirty="0">
              <a:solidFill>
                <a:srgbClr val="171717"/>
              </a:solidFill>
              <a:latin typeface="+mj-l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171717"/>
              </a:solidFill>
              <a:latin typeface="+mj-lt"/>
              <a:ea typeface="+mn-ea"/>
              <a:cs typeface="+mn-cs"/>
            </a:defRPr>
          </a:pPr>
          <a:endParaRPr lang="hu-HU"/>
        </a:p>
      </c:txPr>
    </c:title>
    <c:autoTitleDeleted val="0"/>
    <c:plotArea>
      <c:layout/>
      <c:barChart>
        <c:barDir val="col"/>
        <c:grouping val="clustered"/>
        <c:varyColors val="0"/>
        <c:ser>
          <c:idx val="0"/>
          <c:order val="0"/>
          <c:tx>
            <c:strRef>
              <c:f>Sheet1!$B$1</c:f>
              <c:strCache>
                <c:ptCount val="1"/>
                <c:pt idx="0">
                  <c:v>Series 1</c:v>
                </c:pt>
              </c:strCache>
            </c:strRef>
          </c:tx>
          <c:spPr>
            <a:solidFill>
              <a:srgbClr val="171717"/>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77F-4346-82CF-995C6787D3E0}"/>
            </c:ext>
          </c:extLst>
        </c:ser>
        <c:ser>
          <c:idx val="1"/>
          <c:order val="1"/>
          <c:tx>
            <c:strRef>
              <c:f>Sheet1!$C$1</c:f>
              <c:strCache>
                <c:ptCount val="1"/>
                <c:pt idx="0">
                  <c:v>Series 2</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77F-4346-82CF-995C6787D3E0}"/>
            </c:ext>
          </c:extLst>
        </c:ser>
        <c:ser>
          <c:idx val="2"/>
          <c:order val="2"/>
          <c:tx>
            <c:strRef>
              <c:f>Sheet1!$D$1</c:f>
              <c:strCache>
                <c:ptCount val="1"/>
                <c:pt idx="0">
                  <c:v>Series 3</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77F-4346-82CF-995C6787D3E0}"/>
            </c:ext>
          </c:extLst>
        </c:ser>
        <c:dLbls>
          <c:showLegendKey val="0"/>
          <c:showVal val="0"/>
          <c:showCatName val="0"/>
          <c:showSerName val="0"/>
          <c:showPercent val="0"/>
          <c:showBubbleSize val="0"/>
        </c:dLbls>
        <c:gapWidth val="219"/>
        <c:overlap val="-27"/>
        <c:axId val="1437517248"/>
        <c:axId val="1437518208"/>
      </c:barChart>
      <c:catAx>
        <c:axId val="143751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u-HU"/>
          </a:p>
        </c:txPr>
        <c:crossAx val="1437518208"/>
        <c:crosses val="autoZero"/>
        <c:auto val="1"/>
        <c:lblAlgn val="ctr"/>
        <c:lblOffset val="100"/>
        <c:noMultiLvlLbl val="0"/>
      </c:catAx>
      <c:valAx>
        <c:axId val="143751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u-HU"/>
          </a:p>
        </c:txPr>
        <c:crossAx val="143751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u-H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AD4038-29F7-4567-8A88-3C1E9F7AC304}"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hu-HU"/>
        </a:p>
      </dgm:t>
    </dgm:pt>
    <dgm:pt modelId="{BC8EEBBA-CD24-460F-86D0-43130AACBCAF}">
      <dgm:prSet phldrT="[Text]" custT="1"/>
      <dgm:spPr>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pPr marL="0" lvl="0" indent="0" algn="l" defTabSz="1511300">
            <a:lnSpc>
              <a:spcPct val="90000"/>
            </a:lnSpc>
            <a:spcBef>
              <a:spcPct val="0"/>
            </a:spcBef>
            <a:spcAft>
              <a:spcPct val="35000"/>
            </a:spcAft>
            <a:buNone/>
          </a:pPr>
          <a:r>
            <a:rPr lang="en-US" sz="2000" kern="1200" dirty="0">
              <a:solidFill>
                <a:srgbClr val="FAF9F3"/>
              </a:solidFill>
              <a:latin typeface="Open Sans"/>
              <a:ea typeface="+mn-ea"/>
              <a:cs typeface="+mn-cs"/>
            </a:rPr>
            <a:t>Lorem ipsum</a:t>
          </a:r>
          <a:endParaRPr lang="hu-HU" sz="2000" kern="1200" dirty="0">
            <a:solidFill>
              <a:srgbClr val="FAF9F3"/>
            </a:solidFill>
            <a:latin typeface="Open Sans"/>
            <a:ea typeface="+mn-ea"/>
            <a:cs typeface="+mn-cs"/>
          </a:endParaRPr>
        </a:p>
      </dgm:t>
    </dgm:pt>
    <dgm:pt modelId="{B03BA0B7-78F8-4612-991A-FC614A536032}" type="parTrans" cxnId="{31FD3BFC-BA44-495B-B382-3E3459675F12}">
      <dgm:prSet/>
      <dgm:spPr/>
      <dgm:t>
        <a:bodyPr/>
        <a:lstStyle/>
        <a:p>
          <a:endParaRPr lang="hu-HU"/>
        </a:p>
      </dgm:t>
    </dgm:pt>
    <dgm:pt modelId="{39D9A22B-5655-4CC3-85C1-9C9F35C602BD}" type="sibTrans" cxnId="{31FD3BFC-BA44-495B-B382-3E3459675F12}">
      <dgm:prSet/>
      <dgm:spPr/>
      <dgm:t>
        <a:bodyPr/>
        <a:lstStyle/>
        <a:p>
          <a:endParaRPr lang="hu-HU"/>
        </a:p>
      </dgm:t>
    </dgm:pt>
    <dgm:pt modelId="{DBA31B08-2368-4D22-B830-1AF5D50EBAD8}">
      <dgm:prSet phldrT="[Text]" custT="1"/>
      <dgm:spPr/>
      <dgm:t>
        <a:bodyPr/>
        <a:lstStyle/>
        <a:p>
          <a:r>
            <a:rPr lang="en-US" sz="2000" dirty="0"/>
            <a:t>Lorem ipsum</a:t>
          </a:r>
          <a:endParaRPr lang="hu-HU" sz="2000" dirty="0"/>
        </a:p>
      </dgm:t>
    </dgm:pt>
    <dgm:pt modelId="{7A2FD3C2-FEB7-49CF-9271-9348A2BE16CF}" type="parTrans" cxnId="{22E5C662-A33C-4577-A206-735ACDAFDD39}">
      <dgm:prSet/>
      <dgm:spPr/>
      <dgm:t>
        <a:bodyPr/>
        <a:lstStyle/>
        <a:p>
          <a:endParaRPr lang="hu-HU"/>
        </a:p>
      </dgm:t>
    </dgm:pt>
    <dgm:pt modelId="{042A428B-3AAB-47C6-9BFB-7A5F5805CD9B}" type="sibTrans" cxnId="{22E5C662-A33C-4577-A206-735ACDAFDD39}">
      <dgm:prSet/>
      <dgm:spPr/>
      <dgm:t>
        <a:bodyPr/>
        <a:lstStyle/>
        <a:p>
          <a:endParaRPr lang="hu-HU"/>
        </a:p>
      </dgm:t>
    </dgm:pt>
    <dgm:pt modelId="{37C8CA90-9E49-4316-842F-01537775D126}">
      <dgm:prSet phldrT="[Text]" custT="1"/>
      <dgm:spPr>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US" sz="2000" kern="1200" dirty="0">
              <a:solidFill>
                <a:srgbClr val="FAF9F3"/>
              </a:solidFill>
              <a:latin typeface="Open Sans"/>
              <a:ea typeface="+mn-ea"/>
              <a:cs typeface="+mn-cs"/>
            </a:rPr>
            <a:t>Lorem</a:t>
          </a:r>
          <a:r>
            <a:rPr lang="en-US" sz="2000" kern="1200" dirty="0"/>
            <a:t> ipsum</a:t>
          </a:r>
          <a:endParaRPr lang="hu-HU" sz="2000" kern="1200" dirty="0"/>
        </a:p>
      </dgm:t>
    </dgm:pt>
    <dgm:pt modelId="{BF8F9369-4319-4C1F-8F71-72977C987E93}" type="parTrans" cxnId="{95C87B49-C354-437F-83FC-802C8C546B25}">
      <dgm:prSet/>
      <dgm:spPr/>
      <dgm:t>
        <a:bodyPr/>
        <a:lstStyle/>
        <a:p>
          <a:endParaRPr lang="hu-HU"/>
        </a:p>
      </dgm:t>
    </dgm:pt>
    <dgm:pt modelId="{76360154-7709-4F6D-9659-8B5B63485ED4}" type="sibTrans" cxnId="{95C87B49-C354-437F-83FC-802C8C546B25}">
      <dgm:prSet/>
      <dgm:spPr/>
      <dgm:t>
        <a:bodyPr/>
        <a:lstStyle/>
        <a:p>
          <a:endParaRPr lang="hu-HU"/>
        </a:p>
      </dgm:t>
    </dgm:pt>
    <dgm:pt modelId="{B3D9CB98-A148-43A6-B7FF-D6A634D75736}">
      <dgm:prSet phldrT="[Text]" custT="1"/>
      <dgm:spPr>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US" sz="2000" dirty="0"/>
            <a:t>Lorem ipsum</a:t>
          </a:r>
          <a:endParaRPr lang="hu-HU" sz="2000" dirty="0"/>
        </a:p>
      </dgm:t>
    </dgm:pt>
    <dgm:pt modelId="{D03B1332-3624-46F8-B910-25B538D3C8E3}" type="parTrans" cxnId="{8E99D8BC-2AAA-40DF-B70C-F3E05F21752C}">
      <dgm:prSet/>
      <dgm:spPr/>
      <dgm:t>
        <a:bodyPr/>
        <a:lstStyle/>
        <a:p>
          <a:endParaRPr lang="hu-HU"/>
        </a:p>
      </dgm:t>
    </dgm:pt>
    <dgm:pt modelId="{5EF3553C-B9E8-40DF-BCC3-82EF81AFDEA1}" type="sibTrans" cxnId="{8E99D8BC-2AAA-40DF-B70C-F3E05F21752C}">
      <dgm:prSet/>
      <dgm:spPr/>
      <dgm:t>
        <a:bodyPr/>
        <a:lstStyle/>
        <a:p>
          <a:endParaRPr lang="hu-HU"/>
        </a:p>
      </dgm:t>
    </dgm:pt>
    <dgm:pt modelId="{EDCCE456-055A-4FCE-B6CB-20E5CE5EE397}">
      <dgm:prSet custT="1"/>
      <dgm:spPr>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US" sz="2000" dirty="0"/>
            <a:t>Lorem ipsum</a:t>
          </a:r>
          <a:endParaRPr lang="hu-HU" sz="2000" dirty="0"/>
        </a:p>
      </dgm:t>
    </dgm:pt>
    <dgm:pt modelId="{05097410-C124-42A5-8D67-F0E68A7E76D1}" type="parTrans" cxnId="{82A5642E-B43D-4AD4-97B7-FC3701A39A80}">
      <dgm:prSet/>
      <dgm:spPr/>
      <dgm:t>
        <a:bodyPr/>
        <a:lstStyle/>
        <a:p>
          <a:endParaRPr lang="hu-HU"/>
        </a:p>
      </dgm:t>
    </dgm:pt>
    <dgm:pt modelId="{C93BCB0B-82C6-451E-B063-DBABC9CC0AFB}" type="sibTrans" cxnId="{82A5642E-B43D-4AD4-97B7-FC3701A39A80}">
      <dgm:prSet/>
      <dgm:spPr/>
      <dgm:t>
        <a:bodyPr/>
        <a:lstStyle/>
        <a:p>
          <a:endParaRPr lang="hu-HU"/>
        </a:p>
      </dgm:t>
    </dgm:pt>
    <dgm:pt modelId="{981284CC-C359-45AD-B280-FF39FDBD9205}" type="pres">
      <dgm:prSet presAssocID="{60AD4038-29F7-4567-8A88-3C1E9F7AC304}" presName="outerComposite" presStyleCnt="0">
        <dgm:presLayoutVars>
          <dgm:chMax val="5"/>
          <dgm:dir/>
          <dgm:resizeHandles val="exact"/>
        </dgm:presLayoutVars>
      </dgm:prSet>
      <dgm:spPr/>
    </dgm:pt>
    <dgm:pt modelId="{A499F26E-C759-43E5-AFC5-A1479A862EE3}" type="pres">
      <dgm:prSet presAssocID="{60AD4038-29F7-4567-8A88-3C1E9F7AC304}" presName="dummyMaxCanvas" presStyleCnt="0">
        <dgm:presLayoutVars/>
      </dgm:prSet>
      <dgm:spPr/>
    </dgm:pt>
    <dgm:pt modelId="{F975F9FE-1349-4C65-8222-4E37C398D1DB}" type="pres">
      <dgm:prSet presAssocID="{60AD4038-29F7-4567-8A88-3C1E9F7AC304}" presName="FiveNodes_1" presStyleLbl="node1" presStyleIdx="0" presStyleCnt="5">
        <dgm:presLayoutVars>
          <dgm:bulletEnabled val="1"/>
        </dgm:presLayoutVars>
      </dgm:prSet>
      <dgm:spPr>
        <a:xfrm>
          <a:off x="0" y="0"/>
          <a:ext cx="5443643" cy="844295"/>
        </a:xfrm>
        <a:prstGeom prst="rect">
          <a:avLst/>
        </a:prstGeom>
      </dgm:spPr>
    </dgm:pt>
    <dgm:pt modelId="{FD38F99B-6BEC-493F-8519-9880695D1705}" type="pres">
      <dgm:prSet presAssocID="{60AD4038-29F7-4567-8A88-3C1E9F7AC304}" presName="FiveNodes_2" presStyleLbl="node1" presStyleIdx="1" presStyleCnt="5">
        <dgm:presLayoutVars>
          <dgm:bulletEnabled val="1"/>
        </dgm:presLayoutVars>
      </dgm:prSet>
      <dgm:spPr>
        <a:prstGeom prst="rect">
          <a:avLst/>
        </a:prstGeom>
      </dgm:spPr>
    </dgm:pt>
    <dgm:pt modelId="{FEE83148-EB66-43F7-8972-06AB3EEBBCC3}" type="pres">
      <dgm:prSet presAssocID="{60AD4038-29F7-4567-8A88-3C1E9F7AC304}" presName="FiveNodes_3" presStyleLbl="node1" presStyleIdx="2" presStyleCnt="5">
        <dgm:presLayoutVars>
          <dgm:bulletEnabled val="1"/>
        </dgm:presLayoutVars>
      </dgm:prSet>
      <dgm:spPr>
        <a:xfrm>
          <a:off x="813011" y="1923118"/>
          <a:ext cx="5443643" cy="844295"/>
        </a:xfrm>
        <a:prstGeom prst="rect">
          <a:avLst/>
        </a:prstGeom>
      </dgm:spPr>
    </dgm:pt>
    <dgm:pt modelId="{2E79F5FB-2B21-4592-8466-ED5B08D17058}" type="pres">
      <dgm:prSet presAssocID="{60AD4038-29F7-4567-8A88-3C1E9F7AC304}" presName="FiveNodes_4" presStyleLbl="node1" presStyleIdx="3" presStyleCnt="5">
        <dgm:presLayoutVars>
          <dgm:bulletEnabled val="1"/>
        </dgm:presLayoutVars>
      </dgm:prSet>
      <dgm:spPr>
        <a:xfrm>
          <a:off x="1219517" y="2884677"/>
          <a:ext cx="5443643" cy="844295"/>
        </a:xfrm>
        <a:prstGeom prst="rect">
          <a:avLst/>
        </a:prstGeom>
      </dgm:spPr>
    </dgm:pt>
    <dgm:pt modelId="{8964498F-7FD9-40A2-A2F7-1EE8824D5E14}" type="pres">
      <dgm:prSet presAssocID="{60AD4038-29F7-4567-8A88-3C1E9F7AC304}" presName="FiveNodes_5" presStyleLbl="node1" presStyleIdx="4" presStyleCnt="5">
        <dgm:presLayoutVars>
          <dgm:bulletEnabled val="1"/>
        </dgm:presLayoutVars>
      </dgm:prSet>
      <dgm:spPr>
        <a:xfrm>
          <a:off x="1626023" y="3846237"/>
          <a:ext cx="5443643" cy="844295"/>
        </a:xfrm>
        <a:prstGeom prst="rect">
          <a:avLst/>
        </a:prstGeom>
      </dgm:spPr>
    </dgm:pt>
    <dgm:pt modelId="{C62582ED-C09E-497E-A597-019572B45319}" type="pres">
      <dgm:prSet presAssocID="{60AD4038-29F7-4567-8A88-3C1E9F7AC304}" presName="FiveConn_1-2" presStyleLbl="fgAccFollowNode1" presStyleIdx="0" presStyleCnt="4">
        <dgm:presLayoutVars>
          <dgm:bulletEnabled val="1"/>
        </dgm:presLayoutVars>
      </dgm:prSet>
      <dgm:spPr/>
    </dgm:pt>
    <dgm:pt modelId="{DF0FDEAA-F27E-4EBC-B15A-5CA63502AF81}" type="pres">
      <dgm:prSet presAssocID="{60AD4038-29F7-4567-8A88-3C1E9F7AC304}" presName="FiveConn_2-3" presStyleLbl="fgAccFollowNode1" presStyleIdx="1" presStyleCnt="4">
        <dgm:presLayoutVars>
          <dgm:bulletEnabled val="1"/>
        </dgm:presLayoutVars>
      </dgm:prSet>
      <dgm:spPr/>
    </dgm:pt>
    <dgm:pt modelId="{EB5C42D3-44E3-42BF-A87C-663F769466AE}" type="pres">
      <dgm:prSet presAssocID="{60AD4038-29F7-4567-8A88-3C1E9F7AC304}" presName="FiveConn_3-4" presStyleLbl="fgAccFollowNode1" presStyleIdx="2" presStyleCnt="4">
        <dgm:presLayoutVars>
          <dgm:bulletEnabled val="1"/>
        </dgm:presLayoutVars>
      </dgm:prSet>
      <dgm:spPr/>
    </dgm:pt>
    <dgm:pt modelId="{BBF7B7E5-6F1E-4C58-9FA1-2110221961DB}" type="pres">
      <dgm:prSet presAssocID="{60AD4038-29F7-4567-8A88-3C1E9F7AC304}" presName="FiveConn_4-5" presStyleLbl="fgAccFollowNode1" presStyleIdx="3" presStyleCnt="4">
        <dgm:presLayoutVars>
          <dgm:bulletEnabled val="1"/>
        </dgm:presLayoutVars>
      </dgm:prSet>
      <dgm:spPr/>
    </dgm:pt>
    <dgm:pt modelId="{7B689743-60CF-47B0-B38E-5FBB10DAD7F6}" type="pres">
      <dgm:prSet presAssocID="{60AD4038-29F7-4567-8A88-3C1E9F7AC304}" presName="FiveNodes_1_text" presStyleLbl="node1" presStyleIdx="4" presStyleCnt="5">
        <dgm:presLayoutVars>
          <dgm:bulletEnabled val="1"/>
        </dgm:presLayoutVars>
      </dgm:prSet>
      <dgm:spPr/>
    </dgm:pt>
    <dgm:pt modelId="{D7583658-9E16-4345-9472-054AB848ACBE}" type="pres">
      <dgm:prSet presAssocID="{60AD4038-29F7-4567-8A88-3C1E9F7AC304}" presName="FiveNodes_2_text" presStyleLbl="node1" presStyleIdx="4" presStyleCnt="5">
        <dgm:presLayoutVars>
          <dgm:bulletEnabled val="1"/>
        </dgm:presLayoutVars>
      </dgm:prSet>
      <dgm:spPr/>
    </dgm:pt>
    <dgm:pt modelId="{C0184211-606F-4082-B77D-BFC370B532A0}" type="pres">
      <dgm:prSet presAssocID="{60AD4038-29F7-4567-8A88-3C1E9F7AC304}" presName="FiveNodes_3_text" presStyleLbl="node1" presStyleIdx="4" presStyleCnt="5">
        <dgm:presLayoutVars>
          <dgm:bulletEnabled val="1"/>
        </dgm:presLayoutVars>
      </dgm:prSet>
      <dgm:spPr/>
    </dgm:pt>
    <dgm:pt modelId="{7276A5D9-3DAA-4501-AFE0-57D9F5C0A301}" type="pres">
      <dgm:prSet presAssocID="{60AD4038-29F7-4567-8A88-3C1E9F7AC304}" presName="FiveNodes_4_text" presStyleLbl="node1" presStyleIdx="4" presStyleCnt="5">
        <dgm:presLayoutVars>
          <dgm:bulletEnabled val="1"/>
        </dgm:presLayoutVars>
      </dgm:prSet>
      <dgm:spPr/>
    </dgm:pt>
    <dgm:pt modelId="{95919376-1720-4387-8528-8A04BF1DC208}" type="pres">
      <dgm:prSet presAssocID="{60AD4038-29F7-4567-8A88-3C1E9F7AC304}" presName="FiveNodes_5_text" presStyleLbl="node1" presStyleIdx="4" presStyleCnt="5">
        <dgm:presLayoutVars>
          <dgm:bulletEnabled val="1"/>
        </dgm:presLayoutVars>
      </dgm:prSet>
      <dgm:spPr/>
    </dgm:pt>
  </dgm:ptLst>
  <dgm:cxnLst>
    <dgm:cxn modelId="{9C52E818-1399-4D88-B057-116469E1373C}" type="presOf" srcId="{DBA31B08-2368-4D22-B830-1AF5D50EBAD8}" destId="{FD38F99B-6BEC-493F-8519-9880695D1705}" srcOrd="0" destOrd="0" presId="urn:microsoft.com/office/officeart/2005/8/layout/vProcess5"/>
    <dgm:cxn modelId="{B5689F2A-CC19-4E9B-88E7-EF2C9E890285}" type="presOf" srcId="{EDCCE456-055A-4FCE-B6CB-20E5CE5EE397}" destId="{8964498F-7FD9-40A2-A2F7-1EE8824D5E14}" srcOrd="0" destOrd="0" presId="urn:microsoft.com/office/officeart/2005/8/layout/vProcess5"/>
    <dgm:cxn modelId="{82A5642E-B43D-4AD4-97B7-FC3701A39A80}" srcId="{60AD4038-29F7-4567-8A88-3C1E9F7AC304}" destId="{EDCCE456-055A-4FCE-B6CB-20E5CE5EE397}" srcOrd="4" destOrd="0" parTransId="{05097410-C124-42A5-8D67-F0E68A7E76D1}" sibTransId="{C93BCB0B-82C6-451E-B063-DBABC9CC0AFB}"/>
    <dgm:cxn modelId="{35511637-89CE-4D80-8477-A6626E47C83B}" type="presOf" srcId="{BC8EEBBA-CD24-460F-86D0-43130AACBCAF}" destId="{7B689743-60CF-47B0-B38E-5FBB10DAD7F6}" srcOrd="1" destOrd="0" presId="urn:microsoft.com/office/officeart/2005/8/layout/vProcess5"/>
    <dgm:cxn modelId="{CBE0D85D-1678-444C-94CC-D394427E0171}" type="presOf" srcId="{39D9A22B-5655-4CC3-85C1-9C9F35C602BD}" destId="{C62582ED-C09E-497E-A597-019572B45319}" srcOrd="0" destOrd="0" presId="urn:microsoft.com/office/officeart/2005/8/layout/vProcess5"/>
    <dgm:cxn modelId="{22E5C662-A33C-4577-A206-735ACDAFDD39}" srcId="{60AD4038-29F7-4567-8A88-3C1E9F7AC304}" destId="{DBA31B08-2368-4D22-B830-1AF5D50EBAD8}" srcOrd="1" destOrd="0" parTransId="{7A2FD3C2-FEB7-49CF-9271-9348A2BE16CF}" sibTransId="{042A428B-3AAB-47C6-9BFB-7A5F5805CD9B}"/>
    <dgm:cxn modelId="{95C87B49-C354-437F-83FC-802C8C546B25}" srcId="{60AD4038-29F7-4567-8A88-3C1E9F7AC304}" destId="{37C8CA90-9E49-4316-842F-01537775D126}" srcOrd="2" destOrd="0" parTransId="{BF8F9369-4319-4C1F-8F71-72977C987E93}" sibTransId="{76360154-7709-4F6D-9659-8B5B63485ED4}"/>
    <dgm:cxn modelId="{536DD771-0CEC-4D49-BF3E-A26F483338D7}" type="presOf" srcId="{60AD4038-29F7-4567-8A88-3C1E9F7AC304}" destId="{981284CC-C359-45AD-B280-FF39FDBD9205}" srcOrd="0" destOrd="0" presId="urn:microsoft.com/office/officeart/2005/8/layout/vProcess5"/>
    <dgm:cxn modelId="{52DDE782-133F-4C94-8290-E0B7495D8F5A}" type="presOf" srcId="{DBA31B08-2368-4D22-B830-1AF5D50EBAD8}" destId="{D7583658-9E16-4345-9472-054AB848ACBE}" srcOrd="1" destOrd="0" presId="urn:microsoft.com/office/officeart/2005/8/layout/vProcess5"/>
    <dgm:cxn modelId="{79B90886-7379-40C9-A478-FA17671EC396}" type="presOf" srcId="{BC8EEBBA-CD24-460F-86D0-43130AACBCAF}" destId="{F975F9FE-1349-4C65-8222-4E37C398D1DB}" srcOrd="0" destOrd="0" presId="urn:microsoft.com/office/officeart/2005/8/layout/vProcess5"/>
    <dgm:cxn modelId="{EED98089-CE09-4F40-8DE0-723C8937D864}" type="presOf" srcId="{042A428B-3AAB-47C6-9BFB-7A5F5805CD9B}" destId="{DF0FDEAA-F27E-4EBC-B15A-5CA63502AF81}" srcOrd="0" destOrd="0" presId="urn:microsoft.com/office/officeart/2005/8/layout/vProcess5"/>
    <dgm:cxn modelId="{C1BCE494-4CE7-4B1F-B472-F93FBE63F6A4}" type="presOf" srcId="{B3D9CB98-A148-43A6-B7FF-D6A634D75736}" destId="{7276A5D9-3DAA-4501-AFE0-57D9F5C0A301}" srcOrd="1" destOrd="0" presId="urn:microsoft.com/office/officeart/2005/8/layout/vProcess5"/>
    <dgm:cxn modelId="{22FC7E98-4662-4507-80DE-864FF9248800}" type="presOf" srcId="{5EF3553C-B9E8-40DF-BCC3-82EF81AFDEA1}" destId="{BBF7B7E5-6F1E-4C58-9FA1-2110221961DB}" srcOrd="0" destOrd="0" presId="urn:microsoft.com/office/officeart/2005/8/layout/vProcess5"/>
    <dgm:cxn modelId="{D990E1A0-4770-4ED0-BEB1-E7701101D4D6}" type="presOf" srcId="{37C8CA90-9E49-4316-842F-01537775D126}" destId="{FEE83148-EB66-43F7-8972-06AB3EEBBCC3}" srcOrd="0" destOrd="0" presId="urn:microsoft.com/office/officeart/2005/8/layout/vProcess5"/>
    <dgm:cxn modelId="{27205CA3-20E9-4D75-9EF1-47026DE7B332}" type="presOf" srcId="{37C8CA90-9E49-4316-842F-01537775D126}" destId="{C0184211-606F-4082-B77D-BFC370B532A0}" srcOrd="1" destOrd="0" presId="urn:microsoft.com/office/officeart/2005/8/layout/vProcess5"/>
    <dgm:cxn modelId="{8E99D8BC-2AAA-40DF-B70C-F3E05F21752C}" srcId="{60AD4038-29F7-4567-8A88-3C1E9F7AC304}" destId="{B3D9CB98-A148-43A6-B7FF-D6A634D75736}" srcOrd="3" destOrd="0" parTransId="{D03B1332-3624-46F8-B910-25B538D3C8E3}" sibTransId="{5EF3553C-B9E8-40DF-BCC3-82EF81AFDEA1}"/>
    <dgm:cxn modelId="{CBE6D9CC-FB71-43D2-AF13-CC31DEB8885D}" type="presOf" srcId="{B3D9CB98-A148-43A6-B7FF-D6A634D75736}" destId="{2E79F5FB-2B21-4592-8466-ED5B08D17058}" srcOrd="0" destOrd="0" presId="urn:microsoft.com/office/officeart/2005/8/layout/vProcess5"/>
    <dgm:cxn modelId="{973856D9-24AF-464F-A992-085C86B1675D}" type="presOf" srcId="{76360154-7709-4F6D-9659-8B5B63485ED4}" destId="{EB5C42D3-44E3-42BF-A87C-663F769466AE}" srcOrd="0" destOrd="0" presId="urn:microsoft.com/office/officeart/2005/8/layout/vProcess5"/>
    <dgm:cxn modelId="{5A9557DD-FF19-4194-951E-ABC5C11B9C23}" type="presOf" srcId="{EDCCE456-055A-4FCE-B6CB-20E5CE5EE397}" destId="{95919376-1720-4387-8528-8A04BF1DC208}" srcOrd="1" destOrd="0" presId="urn:microsoft.com/office/officeart/2005/8/layout/vProcess5"/>
    <dgm:cxn modelId="{31FD3BFC-BA44-495B-B382-3E3459675F12}" srcId="{60AD4038-29F7-4567-8A88-3C1E9F7AC304}" destId="{BC8EEBBA-CD24-460F-86D0-43130AACBCAF}" srcOrd="0" destOrd="0" parTransId="{B03BA0B7-78F8-4612-991A-FC614A536032}" sibTransId="{39D9A22B-5655-4CC3-85C1-9C9F35C602BD}"/>
    <dgm:cxn modelId="{B936B599-FC4E-4F95-A475-72C1631C99A3}" type="presParOf" srcId="{981284CC-C359-45AD-B280-FF39FDBD9205}" destId="{A499F26E-C759-43E5-AFC5-A1479A862EE3}" srcOrd="0" destOrd="0" presId="urn:microsoft.com/office/officeart/2005/8/layout/vProcess5"/>
    <dgm:cxn modelId="{0C440BD7-C402-4A3D-AC43-13E71FBA00DE}" type="presParOf" srcId="{981284CC-C359-45AD-B280-FF39FDBD9205}" destId="{F975F9FE-1349-4C65-8222-4E37C398D1DB}" srcOrd="1" destOrd="0" presId="urn:microsoft.com/office/officeart/2005/8/layout/vProcess5"/>
    <dgm:cxn modelId="{DFCA6A25-E80D-4663-AFF4-690A238BD111}" type="presParOf" srcId="{981284CC-C359-45AD-B280-FF39FDBD9205}" destId="{FD38F99B-6BEC-493F-8519-9880695D1705}" srcOrd="2" destOrd="0" presId="urn:microsoft.com/office/officeart/2005/8/layout/vProcess5"/>
    <dgm:cxn modelId="{56A86F79-A3C0-43EE-8327-E4CC3C7A22B2}" type="presParOf" srcId="{981284CC-C359-45AD-B280-FF39FDBD9205}" destId="{FEE83148-EB66-43F7-8972-06AB3EEBBCC3}" srcOrd="3" destOrd="0" presId="urn:microsoft.com/office/officeart/2005/8/layout/vProcess5"/>
    <dgm:cxn modelId="{FEE65C41-C032-48AF-9AA4-F2524B9989FB}" type="presParOf" srcId="{981284CC-C359-45AD-B280-FF39FDBD9205}" destId="{2E79F5FB-2B21-4592-8466-ED5B08D17058}" srcOrd="4" destOrd="0" presId="urn:microsoft.com/office/officeart/2005/8/layout/vProcess5"/>
    <dgm:cxn modelId="{7F4B58E0-C38E-46AC-92F6-D077ACA2F944}" type="presParOf" srcId="{981284CC-C359-45AD-B280-FF39FDBD9205}" destId="{8964498F-7FD9-40A2-A2F7-1EE8824D5E14}" srcOrd="5" destOrd="0" presId="urn:microsoft.com/office/officeart/2005/8/layout/vProcess5"/>
    <dgm:cxn modelId="{2F8251B2-CBC2-4367-9827-0877751EEA86}" type="presParOf" srcId="{981284CC-C359-45AD-B280-FF39FDBD9205}" destId="{C62582ED-C09E-497E-A597-019572B45319}" srcOrd="6" destOrd="0" presId="urn:microsoft.com/office/officeart/2005/8/layout/vProcess5"/>
    <dgm:cxn modelId="{DDC9BBBE-A9D9-4C4D-99FD-FE84AD9FA2BA}" type="presParOf" srcId="{981284CC-C359-45AD-B280-FF39FDBD9205}" destId="{DF0FDEAA-F27E-4EBC-B15A-5CA63502AF81}" srcOrd="7" destOrd="0" presId="urn:microsoft.com/office/officeart/2005/8/layout/vProcess5"/>
    <dgm:cxn modelId="{71620489-5419-4A8A-87C3-C0965B4CC9CF}" type="presParOf" srcId="{981284CC-C359-45AD-B280-FF39FDBD9205}" destId="{EB5C42D3-44E3-42BF-A87C-663F769466AE}" srcOrd="8" destOrd="0" presId="urn:microsoft.com/office/officeart/2005/8/layout/vProcess5"/>
    <dgm:cxn modelId="{0DE63DAE-CCFF-4E8C-90FF-E13B8554045A}" type="presParOf" srcId="{981284CC-C359-45AD-B280-FF39FDBD9205}" destId="{BBF7B7E5-6F1E-4C58-9FA1-2110221961DB}" srcOrd="9" destOrd="0" presId="urn:microsoft.com/office/officeart/2005/8/layout/vProcess5"/>
    <dgm:cxn modelId="{B086BAEC-F81F-4757-BAAB-D1A4FC893DD3}" type="presParOf" srcId="{981284CC-C359-45AD-B280-FF39FDBD9205}" destId="{7B689743-60CF-47B0-B38E-5FBB10DAD7F6}" srcOrd="10" destOrd="0" presId="urn:microsoft.com/office/officeart/2005/8/layout/vProcess5"/>
    <dgm:cxn modelId="{9A618BA0-DAA5-4E88-837B-D7BC19B87221}" type="presParOf" srcId="{981284CC-C359-45AD-B280-FF39FDBD9205}" destId="{D7583658-9E16-4345-9472-054AB848ACBE}" srcOrd="11" destOrd="0" presId="urn:microsoft.com/office/officeart/2005/8/layout/vProcess5"/>
    <dgm:cxn modelId="{6B91AAAD-49C9-4DF0-A5BA-3DEA7347461C}" type="presParOf" srcId="{981284CC-C359-45AD-B280-FF39FDBD9205}" destId="{C0184211-606F-4082-B77D-BFC370B532A0}" srcOrd="12" destOrd="0" presId="urn:microsoft.com/office/officeart/2005/8/layout/vProcess5"/>
    <dgm:cxn modelId="{0A5EC031-C600-45DF-9AEF-93E14043D5F9}" type="presParOf" srcId="{981284CC-C359-45AD-B280-FF39FDBD9205}" destId="{7276A5D9-3DAA-4501-AFE0-57D9F5C0A301}" srcOrd="13" destOrd="0" presId="urn:microsoft.com/office/officeart/2005/8/layout/vProcess5"/>
    <dgm:cxn modelId="{65D4915F-3B68-4CAE-9816-2CD21D6A41BE}" type="presParOf" srcId="{981284CC-C359-45AD-B280-FF39FDBD9205}" destId="{95919376-1720-4387-8528-8A04BF1DC20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2A0BFF-6583-454A-ABA8-435C9BEAC92E}" type="doc">
      <dgm:prSet loTypeId="urn:microsoft.com/office/officeart/2011/layout/CircleProcess" loCatId="process" qsTypeId="urn:microsoft.com/office/officeart/2005/8/quickstyle/simple1" qsCatId="simple" csTypeId="urn:microsoft.com/office/officeart/2005/8/colors/accent1_2" csCatId="accent1" phldr="1"/>
      <dgm:spPr/>
    </dgm:pt>
    <dgm:pt modelId="{AAD665FE-4D93-44F8-BCE0-60D524935A32}">
      <dgm:prSet phldrT="[Text]"/>
      <dgm:spPr>
        <a:solidFill>
          <a:srgbClr val="171717"/>
        </a:solidFill>
      </dgm:spPr>
      <dgm:t>
        <a:bodyPr/>
        <a:lstStyle/>
        <a:p>
          <a:r>
            <a:rPr lang="en-US" dirty="0">
              <a:solidFill>
                <a:srgbClr val="FAF9F3"/>
              </a:solidFill>
            </a:rPr>
            <a:t>1</a:t>
          </a:r>
          <a:endParaRPr lang="hu-HU" dirty="0">
            <a:solidFill>
              <a:srgbClr val="FAF9F3"/>
            </a:solidFill>
          </a:endParaRPr>
        </a:p>
      </dgm:t>
    </dgm:pt>
    <dgm:pt modelId="{5027D226-9DC1-4534-A0FC-BFC00BCC31E1}" type="parTrans" cxnId="{43A963BB-32C2-4083-AEB0-E64E80336A8E}">
      <dgm:prSet/>
      <dgm:spPr/>
      <dgm:t>
        <a:bodyPr/>
        <a:lstStyle/>
        <a:p>
          <a:endParaRPr lang="hu-HU"/>
        </a:p>
      </dgm:t>
    </dgm:pt>
    <dgm:pt modelId="{339966EA-C78E-4A1C-9105-F994C87E8043}" type="sibTrans" cxnId="{43A963BB-32C2-4083-AEB0-E64E80336A8E}">
      <dgm:prSet/>
      <dgm:spPr/>
      <dgm:t>
        <a:bodyPr/>
        <a:lstStyle/>
        <a:p>
          <a:endParaRPr lang="hu-HU"/>
        </a:p>
      </dgm:t>
    </dgm:pt>
    <dgm:pt modelId="{B9017042-8A5B-4502-984D-662DE75BEF42}">
      <dgm:prSet phldrT="[Text]"/>
      <dgm:spPr>
        <a:solidFill>
          <a:srgbClr val="171717"/>
        </a:solidFill>
      </dgm:spPr>
      <dgm:t>
        <a:bodyPr/>
        <a:lstStyle/>
        <a:p>
          <a:r>
            <a:rPr lang="en-US" dirty="0">
              <a:solidFill>
                <a:srgbClr val="FAF9F3"/>
              </a:solidFill>
            </a:rPr>
            <a:t>2</a:t>
          </a:r>
          <a:endParaRPr lang="hu-HU" dirty="0">
            <a:solidFill>
              <a:srgbClr val="FAF9F3"/>
            </a:solidFill>
          </a:endParaRPr>
        </a:p>
      </dgm:t>
    </dgm:pt>
    <dgm:pt modelId="{79DF2E2D-82CF-4480-8783-4413E4C589FA}" type="parTrans" cxnId="{ED4065E7-4452-4696-BE56-FB6F648FE95E}">
      <dgm:prSet/>
      <dgm:spPr/>
      <dgm:t>
        <a:bodyPr/>
        <a:lstStyle/>
        <a:p>
          <a:endParaRPr lang="hu-HU"/>
        </a:p>
      </dgm:t>
    </dgm:pt>
    <dgm:pt modelId="{ECEDE2A0-3BF5-4D22-8AD8-582CED6D9BD9}" type="sibTrans" cxnId="{ED4065E7-4452-4696-BE56-FB6F648FE95E}">
      <dgm:prSet/>
      <dgm:spPr/>
      <dgm:t>
        <a:bodyPr/>
        <a:lstStyle/>
        <a:p>
          <a:endParaRPr lang="hu-HU"/>
        </a:p>
      </dgm:t>
    </dgm:pt>
    <dgm:pt modelId="{58975F5B-B3AA-4255-8B82-A9AEC1075F19}">
      <dgm:prSet phldrT="[Text]"/>
      <dgm:spPr>
        <a:solidFill>
          <a:srgbClr val="171717"/>
        </a:solidFill>
      </dgm:spPr>
      <dgm:t>
        <a:bodyPr/>
        <a:lstStyle/>
        <a:p>
          <a:r>
            <a:rPr lang="en-US" dirty="0">
              <a:solidFill>
                <a:srgbClr val="FAF9F3"/>
              </a:solidFill>
            </a:rPr>
            <a:t>3</a:t>
          </a:r>
          <a:endParaRPr lang="hu-HU" dirty="0">
            <a:solidFill>
              <a:srgbClr val="FAF9F3"/>
            </a:solidFill>
          </a:endParaRPr>
        </a:p>
      </dgm:t>
    </dgm:pt>
    <dgm:pt modelId="{EB45E8B6-6D8D-4106-BFF8-018468F21904}" type="parTrans" cxnId="{BA8912D7-D34F-4FF0-9D9F-19843AD82C67}">
      <dgm:prSet/>
      <dgm:spPr/>
      <dgm:t>
        <a:bodyPr/>
        <a:lstStyle/>
        <a:p>
          <a:endParaRPr lang="hu-HU"/>
        </a:p>
      </dgm:t>
    </dgm:pt>
    <dgm:pt modelId="{FE945C4D-4015-477E-AF7D-9175D8AE0F18}" type="sibTrans" cxnId="{BA8912D7-D34F-4FF0-9D9F-19843AD82C67}">
      <dgm:prSet/>
      <dgm:spPr/>
      <dgm:t>
        <a:bodyPr/>
        <a:lstStyle/>
        <a:p>
          <a:endParaRPr lang="hu-HU"/>
        </a:p>
      </dgm:t>
    </dgm:pt>
    <dgm:pt modelId="{165AC376-93FB-454B-BE9B-734D67C8D581}">
      <dgm:prSet phldrT="[Text]"/>
      <dgm:spPr>
        <a:solidFill>
          <a:srgbClr val="171717"/>
        </a:solidFill>
      </dgm:spPr>
      <dgm:t>
        <a:bodyPr/>
        <a:lstStyle/>
        <a:p>
          <a:r>
            <a:rPr lang="en-US" dirty="0">
              <a:solidFill>
                <a:srgbClr val="FAF9F3"/>
              </a:solidFill>
            </a:rPr>
            <a:t>4</a:t>
          </a:r>
          <a:endParaRPr lang="hu-HU" dirty="0">
            <a:solidFill>
              <a:srgbClr val="FAF9F3"/>
            </a:solidFill>
          </a:endParaRPr>
        </a:p>
      </dgm:t>
    </dgm:pt>
    <dgm:pt modelId="{C737287E-76F0-45DB-A7C0-FFACCC62F89D}" type="parTrans" cxnId="{E772B707-68F8-45AF-A6B5-1A3B88466F2C}">
      <dgm:prSet/>
      <dgm:spPr/>
      <dgm:t>
        <a:bodyPr/>
        <a:lstStyle/>
        <a:p>
          <a:endParaRPr lang="hu-HU"/>
        </a:p>
      </dgm:t>
    </dgm:pt>
    <dgm:pt modelId="{90C3305A-D6B2-447D-A54E-79072D2DCA4B}" type="sibTrans" cxnId="{E772B707-68F8-45AF-A6B5-1A3B88466F2C}">
      <dgm:prSet/>
      <dgm:spPr/>
      <dgm:t>
        <a:bodyPr/>
        <a:lstStyle/>
        <a:p>
          <a:endParaRPr lang="hu-HU"/>
        </a:p>
      </dgm:t>
    </dgm:pt>
    <dgm:pt modelId="{10DB3E53-9C2B-4495-B3C9-F0CAFFDDED20}" type="pres">
      <dgm:prSet presAssocID="{C82A0BFF-6583-454A-ABA8-435C9BEAC92E}" presName="Name0" presStyleCnt="0">
        <dgm:presLayoutVars>
          <dgm:chMax val="11"/>
          <dgm:chPref val="11"/>
          <dgm:dir/>
          <dgm:resizeHandles/>
        </dgm:presLayoutVars>
      </dgm:prSet>
      <dgm:spPr/>
    </dgm:pt>
    <dgm:pt modelId="{3FE31395-8640-4D73-ACB1-5EAE417A35A1}" type="pres">
      <dgm:prSet presAssocID="{165AC376-93FB-454B-BE9B-734D67C8D581}" presName="Accent4" presStyleCnt="0"/>
      <dgm:spPr/>
    </dgm:pt>
    <dgm:pt modelId="{EB5CBFB1-4BCF-4912-B60B-3C74373CF670}" type="pres">
      <dgm:prSet presAssocID="{165AC376-93FB-454B-BE9B-734D67C8D581}" presName="Accent" presStyleLbl="node1" presStyleIdx="0" presStyleCnt="4"/>
      <dgm:spPr/>
    </dgm:pt>
    <dgm:pt modelId="{481D7163-B419-4F23-BBFF-B54B2D4925DE}" type="pres">
      <dgm:prSet presAssocID="{165AC376-93FB-454B-BE9B-734D67C8D581}" presName="ParentBackground4" presStyleCnt="0"/>
      <dgm:spPr/>
    </dgm:pt>
    <dgm:pt modelId="{7D60185D-EB6C-43E8-9DEE-18F7A3C50933}" type="pres">
      <dgm:prSet presAssocID="{165AC376-93FB-454B-BE9B-734D67C8D581}" presName="ParentBackground" presStyleLbl="fgAcc1" presStyleIdx="0" presStyleCnt="4"/>
      <dgm:spPr/>
    </dgm:pt>
    <dgm:pt modelId="{D3C71E77-A2E4-4342-A615-587EB0E45A67}" type="pres">
      <dgm:prSet presAssocID="{165AC376-93FB-454B-BE9B-734D67C8D581}" presName="Parent4" presStyleLbl="revTx" presStyleIdx="0" presStyleCnt="0">
        <dgm:presLayoutVars>
          <dgm:chMax val="1"/>
          <dgm:chPref val="1"/>
          <dgm:bulletEnabled val="1"/>
        </dgm:presLayoutVars>
      </dgm:prSet>
      <dgm:spPr/>
    </dgm:pt>
    <dgm:pt modelId="{1E1378A9-975E-4B3A-9A26-70555B8178E1}" type="pres">
      <dgm:prSet presAssocID="{58975F5B-B3AA-4255-8B82-A9AEC1075F19}" presName="Accent3" presStyleCnt="0"/>
      <dgm:spPr/>
    </dgm:pt>
    <dgm:pt modelId="{BB3832F7-6C3D-4E77-AEE4-893F5B605984}" type="pres">
      <dgm:prSet presAssocID="{58975F5B-B3AA-4255-8B82-A9AEC1075F19}" presName="Accent" presStyleLbl="node1" presStyleIdx="1" presStyleCnt="4"/>
      <dgm:spPr/>
    </dgm:pt>
    <dgm:pt modelId="{13758969-F4A2-4ED8-A0C2-DA9A3E86B25F}" type="pres">
      <dgm:prSet presAssocID="{58975F5B-B3AA-4255-8B82-A9AEC1075F19}" presName="ParentBackground3" presStyleCnt="0"/>
      <dgm:spPr/>
    </dgm:pt>
    <dgm:pt modelId="{7142EDAC-4589-438D-86B8-A5C58283A0BD}" type="pres">
      <dgm:prSet presAssocID="{58975F5B-B3AA-4255-8B82-A9AEC1075F19}" presName="ParentBackground" presStyleLbl="fgAcc1" presStyleIdx="1" presStyleCnt="4"/>
      <dgm:spPr/>
    </dgm:pt>
    <dgm:pt modelId="{1177A30B-7F16-4C3C-8E33-5297175F4ABB}" type="pres">
      <dgm:prSet presAssocID="{58975F5B-B3AA-4255-8B82-A9AEC1075F19}" presName="Parent3" presStyleLbl="revTx" presStyleIdx="0" presStyleCnt="0">
        <dgm:presLayoutVars>
          <dgm:chMax val="1"/>
          <dgm:chPref val="1"/>
          <dgm:bulletEnabled val="1"/>
        </dgm:presLayoutVars>
      </dgm:prSet>
      <dgm:spPr/>
    </dgm:pt>
    <dgm:pt modelId="{D30C5FE3-6111-4C15-BE55-4B892AD7E3E6}" type="pres">
      <dgm:prSet presAssocID="{B9017042-8A5B-4502-984D-662DE75BEF42}" presName="Accent2" presStyleCnt="0"/>
      <dgm:spPr/>
    </dgm:pt>
    <dgm:pt modelId="{D1759B8D-5B46-477C-B41D-08A5C64BBA2B}" type="pres">
      <dgm:prSet presAssocID="{B9017042-8A5B-4502-984D-662DE75BEF42}" presName="Accent" presStyleLbl="node1" presStyleIdx="2" presStyleCnt="4"/>
      <dgm:spPr/>
    </dgm:pt>
    <dgm:pt modelId="{EB7E2CFD-7CDA-48D7-8883-EA01467CAA87}" type="pres">
      <dgm:prSet presAssocID="{B9017042-8A5B-4502-984D-662DE75BEF42}" presName="ParentBackground2" presStyleCnt="0"/>
      <dgm:spPr/>
    </dgm:pt>
    <dgm:pt modelId="{682EA7BE-DF04-4932-AC7E-022FC1E6C01C}" type="pres">
      <dgm:prSet presAssocID="{B9017042-8A5B-4502-984D-662DE75BEF42}" presName="ParentBackground" presStyleLbl="fgAcc1" presStyleIdx="2" presStyleCnt="4"/>
      <dgm:spPr/>
    </dgm:pt>
    <dgm:pt modelId="{65068CA6-953F-4F44-8357-B034547237E3}" type="pres">
      <dgm:prSet presAssocID="{B9017042-8A5B-4502-984D-662DE75BEF42}" presName="Parent2" presStyleLbl="revTx" presStyleIdx="0" presStyleCnt="0">
        <dgm:presLayoutVars>
          <dgm:chMax val="1"/>
          <dgm:chPref val="1"/>
          <dgm:bulletEnabled val="1"/>
        </dgm:presLayoutVars>
      </dgm:prSet>
      <dgm:spPr/>
    </dgm:pt>
    <dgm:pt modelId="{AF6C5B8A-6028-4AA0-8004-801E146B6443}" type="pres">
      <dgm:prSet presAssocID="{AAD665FE-4D93-44F8-BCE0-60D524935A32}" presName="Accent1" presStyleCnt="0"/>
      <dgm:spPr/>
    </dgm:pt>
    <dgm:pt modelId="{957F7C91-5F32-4E55-A035-D1609F1DBF68}" type="pres">
      <dgm:prSet presAssocID="{AAD665FE-4D93-44F8-BCE0-60D524935A32}" presName="Accent" presStyleLbl="node1" presStyleIdx="3" presStyleCnt="4"/>
      <dgm:spPr/>
    </dgm:pt>
    <dgm:pt modelId="{79651361-2F5F-469B-81EF-B42815E8BB19}" type="pres">
      <dgm:prSet presAssocID="{AAD665FE-4D93-44F8-BCE0-60D524935A32}" presName="ParentBackground1" presStyleCnt="0"/>
      <dgm:spPr/>
    </dgm:pt>
    <dgm:pt modelId="{5E5377DA-94CA-44B9-A940-381512327ADA}" type="pres">
      <dgm:prSet presAssocID="{AAD665FE-4D93-44F8-BCE0-60D524935A32}" presName="ParentBackground" presStyleLbl="fgAcc1" presStyleIdx="3" presStyleCnt="4"/>
      <dgm:spPr/>
    </dgm:pt>
    <dgm:pt modelId="{66FE0181-9E99-4E5E-B8D3-A151FD30DB09}" type="pres">
      <dgm:prSet presAssocID="{AAD665FE-4D93-44F8-BCE0-60D524935A32}" presName="Parent1" presStyleLbl="revTx" presStyleIdx="0" presStyleCnt="0">
        <dgm:presLayoutVars>
          <dgm:chMax val="1"/>
          <dgm:chPref val="1"/>
          <dgm:bulletEnabled val="1"/>
        </dgm:presLayoutVars>
      </dgm:prSet>
      <dgm:spPr/>
    </dgm:pt>
  </dgm:ptLst>
  <dgm:cxnLst>
    <dgm:cxn modelId="{E772B707-68F8-45AF-A6B5-1A3B88466F2C}" srcId="{C82A0BFF-6583-454A-ABA8-435C9BEAC92E}" destId="{165AC376-93FB-454B-BE9B-734D67C8D581}" srcOrd="3" destOrd="0" parTransId="{C737287E-76F0-45DB-A7C0-FFACCC62F89D}" sibTransId="{90C3305A-D6B2-447D-A54E-79072D2DCA4B}"/>
    <dgm:cxn modelId="{41AF6040-94F8-4DAA-BFDB-346D924A2EFC}" type="presOf" srcId="{165AC376-93FB-454B-BE9B-734D67C8D581}" destId="{7D60185D-EB6C-43E8-9DEE-18F7A3C50933}" srcOrd="0" destOrd="0" presId="urn:microsoft.com/office/officeart/2011/layout/CircleProcess"/>
    <dgm:cxn modelId="{C246FD5E-E5CD-4F80-88CF-E6AAACADAE9F}" type="presOf" srcId="{B9017042-8A5B-4502-984D-662DE75BEF42}" destId="{682EA7BE-DF04-4932-AC7E-022FC1E6C01C}" srcOrd="0" destOrd="0" presId="urn:microsoft.com/office/officeart/2011/layout/CircleProcess"/>
    <dgm:cxn modelId="{9E1F7386-17A3-44AD-A9A6-541C1E2EBAB0}" type="presOf" srcId="{AAD665FE-4D93-44F8-BCE0-60D524935A32}" destId="{5E5377DA-94CA-44B9-A940-381512327ADA}" srcOrd="0" destOrd="0" presId="urn:microsoft.com/office/officeart/2011/layout/CircleProcess"/>
    <dgm:cxn modelId="{007EB998-C7F7-4C44-81F7-364258AA7440}" type="presOf" srcId="{AAD665FE-4D93-44F8-BCE0-60D524935A32}" destId="{66FE0181-9E99-4E5E-B8D3-A151FD30DB09}" srcOrd="1" destOrd="0" presId="urn:microsoft.com/office/officeart/2011/layout/CircleProcess"/>
    <dgm:cxn modelId="{740DBB9B-2A82-4C0D-8A1C-E21D3C96A07F}" type="presOf" srcId="{58975F5B-B3AA-4255-8B82-A9AEC1075F19}" destId="{7142EDAC-4589-438D-86B8-A5C58283A0BD}" srcOrd="0" destOrd="0" presId="urn:microsoft.com/office/officeart/2011/layout/CircleProcess"/>
    <dgm:cxn modelId="{EE1106A4-728C-472C-82C4-05F7BD442E47}" type="presOf" srcId="{58975F5B-B3AA-4255-8B82-A9AEC1075F19}" destId="{1177A30B-7F16-4C3C-8E33-5297175F4ABB}" srcOrd="1" destOrd="0" presId="urn:microsoft.com/office/officeart/2011/layout/CircleProcess"/>
    <dgm:cxn modelId="{C4505ABA-60F7-4BC1-83D3-36BFCF4D776A}" type="presOf" srcId="{165AC376-93FB-454B-BE9B-734D67C8D581}" destId="{D3C71E77-A2E4-4342-A615-587EB0E45A67}" srcOrd="1" destOrd="0" presId="urn:microsoft.com/office/officeart/2011/layout/CircleProcess"/>
    <dgm:cxn modelId="{43A963BB-32C2-4083-AEB0-E64E80336A8E}" srcId="{C82A0BFF-6583-454A-ABA8-435C9BEAC92E}" destId="{AAD665FE-4D93-44F8-BCE0-60D524935A32}" srcOrd="0" destOrd="0" parTransId="{5027D226-9DC1-4534-A0FC-BFC00BCC31E1}" sibTransId="{339966EA-C78E-4A1C-9105-F994C87E8043}"/>
    <dgm:cxn modelId="{BA8912D7-D34F-4FF0-9D9F-19843AD82C67}" srcId="{C82A0BFF-6583-454A-ABA8-435C9BEAC92E}" destId="{58975F5B-B3AA-4255-8B82-A9AEC1075F19}" srcOrd="2" destOrd="0" parTransId="{EB45E8B6-6D8D-4106-BFF8-018468F21904}" sibTransId="{FE945C4D-4015-477E-AF7D-9175D8AE0F18}"/>
    <dgm:cxn modelId="{98EF9DE5-3B78-48D7-AF8B-96C575D8EDEC}" type="presOf" srcId="{B9017042-8A5B-4502-984D-662DE75BEF42}" destId="{65068CA6-953F-4F44-8357-B034547237E3}" srcOrd="1" destOrd="0" presId="urn:microsoft.com/office/officeart/2011/layout/CircleProcess"/>
    <dgm:cxn modelId="{401D09E6-A7A9-4D2C-9682-D19BAE46ECA5}" type="presOf" srcId="{C82A0BFF-6583-454A-ABA8-435C9BEAC92E}" destId="{10DB3E53-9C2B-4495-B3C9-F0CAFFDDED20}" srcOrd="0" destOrd="0" presId="urn:microsoft.com/office/officeart/2011/layout/CircleProcess"/>
    <dgm:cxn modelId="{ED4065E7-4452-4696-BE56-FB6F648FE95E}" srcId="{C82A0BFF-6583-454A-ABA8-435C9BEAC92E}" destId="{B9017042-8A5B-4502-984D-662DE75BEF42}" srcOrd="1" destOrd="0" parTransId="{79DF2E2D-82CF-4480-8783-4413E4C589FA}" sibTransId="{ECEDE2A0-3BF5-4D22-8AD8-582CED6D9BD9}"/>
    <dgm:cxn modelId="{FE6926E8-8CC9-4DDC-BA93-D583B1B73C43}" type="presParOf" srcId="{10DB3E53-9C2B-4495-B3C9-F0CAFFDDED20}" destId="{3FE31395-8640-4D73-ACB1-5EAE417A35A1}" srcOrd="0" destOrd="0" presId="urn:microsoft.com/office/officeart/2011/layout/CircleProcess"/>
    <dgm:cxn modelId="{20D6817E-8F85-4A47-9834-01A15DEA969B}" type="presParOf" srcId="{3FE31395-8640-4D73-ACB1-5EAE417A35A1}" destId="{EB5CBFB1-4BCF-4912-B60B-3C74373CF670}" srcOrd="0" destOrd="0" presId="urn:microsoft.com/office/officeart/2011/layout/CircleProcess"/>
    <dgm:cxn modelId="{9093EBD3-1583-41A5-B6BA-1C34D71C5996}" type="presParOf" srcId="{10DB3E53-9C2B-4495-B3C9-F0CAFFDDED20}" destId="{481D7163-B419-4F23-BBFF-B54B2D4925DE}" srcOrd="1" destOrd="0" presId="urn:microsoft.com/office/officeart/2011/layout/CircleProcess"/>
    <dgm:cxn modelId="{ED607377-71C6-4B34-AB83-C9B156B5D22F}" type="presParOf" srcId="{481D7163-B419-4F23-BBFF-B54B2D4925DE}" destId="{7D60185D-EB6C-43E8-9DEE-18F7A3C50933}" srcOrd="0" destOrd="0" presId="urn:microsoft.com/office/officeart/2011/layout/CircleProcess"/>
    <dgm:cxn modelId="{CD1FCDB0-2817-419D-AE17-A3DAE8ED73EC}" type="presParOf" srcId="{10DB3E53-9C2B-4495-B3C9-F0CAFFDDED20}" destId="{D3C71E77-A2E4-4342-A615-587EB0E45A67}" srcOrd="2" destOrd="0" presId="urn:microsoft.com/office/officeart/2011/layout/CircleProcess"/>
    <dgm:cxn modelId="{BC3A3BE2-2589-4A11-AD91-1BD4DD6A106D}" type="presParOf" srcId="{10DB3E53-9C2B-4495-B3C9-F0CAFFDDED20}" destId="{1E1378A9-975E-4B3A-9A26-70555B8178E1}" srcOrd="3" destOrd="0" presId="urn:microsoft.com/office/officeart/2011/layout/CircleProcess"/>
    <dgm:cxn modelId="{DFF35502-AB45-4712-AB70-530187DBB891}" type="presParOf" srcId="{1E1378A9-975E-4B3A-9A26-70555B8178E1}" destId="{BB3832F7-6C3D-4E77-AEE4-893F5B605984}" srcOrd="0" destOrd="0" presId="urn:microsoft.com/office/officeart/2011/layout/CircleProcess"/>
    <dgm:cxn modelId="{A013C82E-56A2-45A9-AE04-8B323639E4E7}" type="presParOf" srcId="{10DB3E53-9C2B-4495-B3C9-F0CAFFDDED20}" destId="{13758969-F4A2-4ED8-A0C2-DA9A3E86B25F}" srcOrd="4" destOrd="0" presId="urn:microsoft.com/office/officeart/2011/layout/CircleProcess"/>
    <dgm:cxn modelId="{94289118-6544-4F9E-B0B1-4AC14A563AD3}" type="presParOf" srcId="{13758969-F4A2-4ED8-A0C2-DA9A3E86B25F}" destId="{7142EDAC-4589-438D-86B8-A5C58283A0BD}" srcOrd="0" destOrd="0" presId="urn:microsoft.com/office/officeart/2011/layout/CircleProcess"/>
    <dgm:cxn modelId="{BB342D20-3A86-4152-8BEC-D8C4996C490A}" type="presParOf" srcId="{10DB3E53-9C2B-4495-B3C9-F0CAFFDDED20}" destId="{1177A30B-7F16-4C3C-8E33-5297175F4ABB}" srcOrd="5" destOrd="0" presId="urn:microsoft.com/office/officeart/2011/layout/CircleProcess"/>
    <dgm:cxn modelId="{3A0DA959-5FAB-4BAC-91FF-9DFE2EFD7430}" type="presParOf" srcId="{10DB3E53-9C2B-4495-B3C9-F0CAFFDDED20}" destId="{D30C5FE3-6111-4C15-BE55-4B892AD7E3E6}" srcOrd="6" destOrd="0" presId="urn:microsoft.com/office/officeart/2011/layout/CircleProcess"/>
    <dgm:cxn modelId="{F6110081-A5AD-4E71-81E9-6C68A8B62E0F}" type="presParOf" srcId="{D30C5FE3-6111-4C15-BE55-4B892AD7E3E6}" destId="{D1759B8D-5B46-477C-B41D-08A5C64BBA2B}" srcOrd="0" destOrd="0" presId="urn:microsoft.com/office/officeart/2011/layout/CircleProcess"/>
    <dgm:cxn modelId="{6659EFA7-882D-486E-9575-20795791B431}" type="presParOf" srcId="{10DB3E53-9C2B-4495-B3C9-F0CAFFDDED20}" destId="{EB7E2CFD-7CDA-48D7-8883-EA01467CAA87}" srcOrd="7" destOrd="0" presId="urn:microsoft.com/office/officeart/2011/layout/CircleProcess"/>
    <dgm:cxn modelId="{48A33A2C-A2DE-498F-8033-C79759A09B03}" type="presParOf" srcId="{EB7E2CFD-7CDA-48D7-8883-EA01467CAA87}" destId="{682EA7BE-DF04-4932-AC7E-022FC1E6C01C}" srcOrd="0" destOrd="0" presId="urn:microsoft.com/office/officeart/2011/layout/CircleProcess"/>
    <dgm:cxn modelId="{5A7765E8-27BD-49F8-80D4-E8C72DBE65B5}" type="presParOf" srcId="{10DB3E53-9C2B-4495-B3C9-F0CAFFDDED20}" destId="{65068CA6-953F-4F44-8357-B034547237E3}" srcOrd="8" destOrd="0" presId="urn:microsoft.com/office/officeart/2011/layout/CircleProcess"/>
    <dgm:cxn modelId="{78E7C37A-E39F-41E4-B33C-A952BF020A45}" type="presParOf" srcId="{10DB3E53-9C2B-4495-B3C9-F0CAFFDDED20}" destId="{AF6C5B8A-6028-4AA0-8004-801E146B6443}" srcOrd="9" destOrd="0" presId="urn:microsoft.com/office/officeart/2011/layout/CircleProcess"/>
    <dgm:cxn modelId="{431881EB-4B32-4BF8-ADA5-58C62E67ACA4}" type="presParOf" srcId="{AF6C5B8A-6028-4AA0-8004-801E146B6443}" destId="{957F7C91-5F32-4E55-A035-D1609F1DBF68}" srcOrd="0" destOrd="0" presId="urn:microsoft.com/office/officeart/2011/layout/CircleProcess"/>
    <dgm:cxn modelId="{FD156A16-B39D-4166-B22D-75F87F662F55}" type="presParOf" srcId="{10DB3E53-9C2B-4495-B3C9-F0CAFFDDED20}" destId="{79651361-2F5F-469B-81EF-B42815E8BB19}" srcOrd="10" destOrd="0" presId="urn:microsoft.com/office/officeart/2011/layout/CircleProcess"/>
    <dgm:cxn modelId="{92253B5B-D3B2-4731-A755-ED2D4E813B7E}" type="presParOf" srcId="{79651361-2F5F-469B-81EF-B42815E8BB19}" destId="{5E5377DA-94CA-44B9-A940-381512327ADA}" srcOrd="0" destOrd="0" presId="urn:microsoft.com/office/officeart/2011/layout/CircleProcess"/>
    <dgm:cxn modelId="{049033E4-A8DC-4925-AEFA-5B7ED730FC73}" type="presParOf" srcId="{10DB3E53-9C2B-4495-B3C9-F0CAFFDDED20}" destId="{66FE0181-9E99-4E5E-B8D3-A151FD30DB09}" srcOrd="11" destOrd="0" presId="urn:microsoft.com/office/officeart/2011/layout/CircleProces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5F9FE-1349-4C65-8222-4E37C398D1DB}">
      <dsp:nvSpPr>
        <dsp:cNvPr id="0" name=""/>
        <dsp:cNvSpPr/>
      </dsp:nvSpPr>
      <dsp:spPr>
        <a:xfrm>
          <a:off x="0" y="0"/>
          <a:ext cx="5443643" cy="844295"/>
        </a:xfrm>
        <a:prstGeom prst="rect">
          <a:avLst/>
        </a:prstGeom>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2000" kern="1200" dirty="0">
              <a:solidFill>
                <a:srgbClr val="FAF9F3"/>
              </a:solidFill>
              <a:latin typeface="Open Sans"/>
              <a:ea typeface="+mn-ea"/>
              <a:cs typeface="+mn-cs"/>
            </a:rPr>
            <a:t>Lorem ipsum</a:t>
          </a:r>
          <a:endParaRPr lang="hu-HU" sz="2000" kern="1200" dirty="0">
            <a:solidFill>
              <a:srgbClr val="FAF9F3"/>
            </a:solidFill>
            <a:latin typeface="Open Sans"/>
            <a:ea typeface="+mn-ea"/>
            <a:cs typeface="+mn-cs"/>
          </a:endParaRPr>
        </a:p>
      </dsp:txBody>
      <dsp:txXfrm>
        <a:off x="24729" y="24729"/>
        <a:ext cx="4433798" cy="794837"/>
      </dsp:txXfrm>
    </dsp:sp>
    <dsp:sp modelId="{FD38F99B-6BEC-493F-8519-9880695D1705}">
      <dsp:nvSpPr>
        <dsp:cNvPr id="0" name=""/>
        <dsp:cNvSpPr/>
      </dsp:nvSpPr>
      <dsp:spPr>
        <a:xfrm>
          <a:off x="406505" y="961559"/>
          <a:ext cx="5443643" cy="844295"/>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Lorem ipsum</a:t>
          </a:r>
          <a:endParaRPr lang="hu-HU" sz="2000" kern="1200" dirty="0"/>
        </a:p>
      </dsp:txBody>
      <dsp:txXfrm>
        <a:off x="431234" y="986288"/>
        <a:ext cx="4438887" cy="794837"/>
      </dsp:txXfrm>
    </dsp:sp>
    <dsp:sp modelId="{FEE83148-EB66-43F7-8972-06AB3EEBBCC3}">
      <dsp:nvSpPr>
        <dsp:cNvPr id="0" name=""/>
        <dsp:cNvSpPr/>
      </dsp:nvSpPr>
      <dsp:spPr>
        <a:xfrm>
          <a:off x="813011" y="1923118"/>
          <a:ext cx="5443643" cy="844295"/>
        </a:xfrm>
        <a:prstGeom prst="rect">
          <a:avLst/>
        </a:prstGeom>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AF9F3"/>
              </a:solidFill>
              <a:latin typeface="Open Sans"/>
              <a:ea typeface="+mn-ea"/>
              <a:cs typeface="+mn-cs"/>
            </a:rPr>
            <a:t>Lorem</a:t>
          </a:r>
          <a:r>
            <a:rPr lang="en-US" sz="2000" kern="1200" dirty="0"/>
            <a:t> ipsum</a:t>
          </a:r>
          <a:endParaRPr lang="hu-HU" sz="2000" kern="1200" dirty="0"/>
        </a:p>
      </dsp:txBody>
      <dsp:txXfrm>
        <a:off x="837740" y="1947847"/>
        <a:ext cx="4438887" cy="794837"/>
      </dsp:txXfrm>
    </dsp:sp>
    <dsp:sp modelId="{2E79F5FB-2B21-4592-8466-ED5B08D17058}">
      <dsp:nvSpPr>
        <dsp:cNvPr id="0" name=""/>
        <dsp:cNvSpPr/>
      </dsp:nvSpPr>
      <dsp:spPr>
        <a:xfrm>
          <a:off x="1219517" y="2884677"/>
          <a:ext cx="5443643" cy="844295"/>
        </a:xfrm>
        <a:prstGeom prst="rect">
          <a:avLst/>
        </a:prstGeom>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889000">
            <a:lnSpc>
              <a:spcPct val="90000"/>
            </a:lnSpc>
            <a:spcBef>
              <a:spcPct val="0"/>
            </a:spcBef>
            <a:spcAft>
              <a:spcPct val="35000"/>
            </a:spcAft>
            <a:buNone/>
          </a:pPr>
          <a:r>
            <a:rPr lang="en-US" sz="2000" kern="1200" dirty="0"/>
            <a:t>Lorem ipsum</a:t>
          </a:r>
          <a:endParaRPr lang="hu-HU" sz="2000" kern="1200" dirty="0"/>
        </a:p>
      </dsp:txBody>
      <dsp:txXfrm>
        <a:off x="1244246" y="2909406"/>
        <a:ext cx="4438887" cy="794837"/>
      </dsp:txXfrm>
    </dsp:sp>
    <dsp:sp modelId="{8964498F-7FD9-40A2-A2F7-1EE8824D5E14}">
      <dsp:nvSpPr>
        <dsp:cNvPr id="0" name=""/>
        <dsp:cNvSpPr/>
      </dsp:nvSpPr>
      <dsp:spPr>
        <a:xfrm>
          <a:off x="1626023" y="3846237"/>
          <a:ext cx="5443643" cy="844295"/>
        </a:xfrm>
        <a:prstGeom prst="rect">
          <a:avLst/>
        </a:prstGeom>
        <a:solidFill>
          <a:srgbClr val="0D0D0D">
            <a:hueOff val="0"/>
            <a:satOff val="0"/>
            <a:lumOff val="0"/>
            <a:alphaOff val="0"/>
          </a:srgbClr>
        </a:soli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889000">
            <a:lnSpc>
              <a:spcPct val="90000"/>
            </a:lnSpc>
            <a:spcBef>
              <a:spcPct val="0"/>
            </a:spcBef>
            <a:spcAft>
              <a:spcPct val="35000"/>
            </a:spcAft>
            <a:buNone/>
          </a:pPr>
          <a:r>
            <a:rPr lang="en-US" sz="2000" kern="1200" dirty="0"/>
            <a:t>Lorem ipsum</a:t>
          </a:r>
          <a:endParaRPr lang="hu-HU" sz="2000" kern="1200" dirty="0"/>
        </a:p>
      </dsp:txBody>
      <dsp:txXfrm>
        <a:off x="1650752" y="3870966"/>
        <a:ext cx="4438887" cy="794837"/>
      </dsp:txXfrm>
    </dsp:sp>
    <dsp:sp modelId="{C62582ED-C09E-497E-A597-019572B45319}">
      <dsp:nvSpPr>
        <dsp:cNvPr id="0" name=""/>
        <dsp:cNvSpPr/>
      </dsp:nvSpPr>
      <dsp:spPr>
        <a:xfrm>
          <a:off x="4894851" y="616805"/>
          <a:ext cx="548792" cy="548792"/>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u-HU" sz="2200" kern="1200"/>
        </a:p>
      </dsp:txBody>
      <dsp:txXfrm>
        <a:off x="5018329" y="616805"/>
        <a:ext cx="301836" cy="412966"/>
      </dsp:txXfrm>
    </dsp:sp>
    <dsp:sp modelId="{DF0FDEAA-F27E-4EBC-B15A-5CA63502AF81}">
      <dsp:nvSpPr>
        <dsp:cNvPr id="0" name=""/>
        <dsp:cNvSpPr/>
      </dsp:nvSpPr>
      <dsp:spPr>
        <a:xfrm>
          <a:off x="5301357" y="1578364"/>
          <a:ext cx="548792" cy="548792"/>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u-HU" sz="2200" kern="1200"/>
        </a:p>
      </dsp:txBody>
      <dsp:txXfrm>
        <a:off x="5424835" y="1578364"/>
        <a:ext cx="301836" cy="412966"/>
      </dsp:txXfrm>
    </dsp:sp>
    <dsp:sp modelId="{EB5C42D3-44E3-42BF-A87C-663F769466AE}">
      <dsp:nvSpPr>
        <dsp:cNvPr id="0" name=""/>
        <dsp:cNvSpPr/>
      </dsp:nvSpPr>
      <dsp:spPr>
        <a:xfrm>
          <a:off x="5707862" y="2525852"/>
          <a:ext cx="548792" cy="548792"/>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u-HU" sz="2200" kern="1200"/>
        </a:p>
      </dsp:txBody>
      <dsp:txXfrm>
        <a:off x="5831340" y="2525852"/>
        <a:ext cx="301836" cy="412966"/>
      </dsp:txXfrm>
    </dsp:sp>
    <dsp:sp modelId="{BBF7B7E5-6F1E-4C58-9FA1-2110221961DB}">
      <dsp:nvSpPr>
        <dsp:cNvPr id="0" name=""/>
        <dsp:cNvSpPr/>
      </dsp:nvSpPr>
      <dsp:spPr>
        <a:xfrm>
          <a:off x="6114368" y="3496792"/>
          <a:ext cx="548792" cy="548792"/>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u-HU" sz="2200" kern="1200"/>
        </a:p>
      </dsp:txBody>
      <dsp:txXfrm>
        <a:off x="6237846" y="3496792"/>
        <a:ext cx="301836" cy="412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CBFB1-4BCF-4912-B60B-3C74373CF670}">
      <dsp:nvSpPr>
        <dsp:cNvPr id="0" name=""/>
        <dsp:cNvSpPr/>
      </dsp:nvSpPr>
      <dsp:spPr>
        <a:xfrm>
          <a:off x="3601120" y="330050"/>
          <a:ext cx="874411" cy="87445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60185D-EB6C-43E8-9DEE-18F7A3C50933}">
      <dsp:nvSpPr>
        <dsp:cNvPr id="0" name=""/>
        <dsp:cNvSpPr/>
      </dsp:nvSpPr>
      <dsp:spPr>
        <a:xfrm>
          <a:off x="3630367" y="359203"/>
          <a:ext cx="816292" cy="816148"/>
        </a:xfrm>
        <a:prstGeom prst="ellipse">
          <a:avLst/>
        </a:prstGeom>
        <a:solidFill>
          <a:srgbClr val="171717"/>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FAF9F3"/>
              </a:solidFill>
            </a:rPr>
            <a:t>4</a:t>
          </a:r>
          <a:endParaRPr lang="hu-HU" sz="3200" kern="1200" dirty="0">
            <a:solidFill>
              <a:srgbClr val="FAF9F3"/>
            </a:solidFill>
          </a:endParaRPr>
        </a:p>
      </dsp:txBody>
      <dsp:txXfrm>
        <a:off x="3746980" y="475818"/>
        <a:ext cx="583066" cy="582919"/>
      </dsp:txXfrm>
    </dsp:sp>
    <dsp:sp modelId="{BB3832F7-6C3D-4E77-AEE4-893F5B605984}">
      <dsp:nvSpPr>
        <dsp:cNvPr id="0" name=""/>
        <dsp:cNvSpPr/>
      </dsp:nvSpPr>
      <dsp:spPr>
        <a:xfrm rot="2700000">
          <a:off x="2693705" y="329988"/>
          <a:ext cx="874425" cy="874425"/>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42EDAC-4589-438D-86B8-A5C58283A0BD}">
      <dsp:nvSpPr>
        <dsp:cNvPr id="0" name=""/>
        <dsp:cNvSpPr/>
      </dsp:nvSpPr>
      <dsp:spPr>
        <a:xfrm>
          <a:off x="2726708" y="359203"/>
          <a:ext cx="816292" cy="816148"/>
        </a:xfrm>
        <a:prstGeom prst="ellipse">
          <a:avLst/>
        </a:prstGeom>
        <a:solidFill>
          <a:srgbClr val="171717"/>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FAF9F3"/>
              </a:solidFill>
            </a:rPr>
            <a:t>3</a:t>
          </a:r>
          <a:endParaRPr lang="hu-HU" sz="3200" kern="1200" dirty="0">
            <a:solidFill>
              <a:srgbClr val="FAF9F3"/>
            </a:solidFill>
          </a:endParaRPr>
        </a:p>
      </dsp:txBody>
      <dsp:txXfrm>
        <a:off x="2843322" y="475818"/>
        <a:ext cx="583066" cy="582919"/>
      </dsp:txXfrm>
    </dsp:sp>
    <dsp:sp modelId="{D1759B8D-5B46-477C-B41D-08A5C64BBA2B}">
      <dsp:nvSpPr>
        <dsp:cNvPr id="0" name=""/>
        <dsp:cNvSpPr/>
      </dsp:nvSpPr>
      <dsp:spPr>
        <a:xfrm rot="2700000">
          <a:off x="1793796" y="329988"/>
          <a:ext cx="874425" cy="874425"/>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2EA7BE-DF04-4932-AC7E-022FC1E6C01C}">
      <dsp:nvSpPr>
        <dsp:cNvPr id="0" name=""/>
        <dsp:cNvSpPr/>
      </dsp:nvSpPr>
      <dsp:spPr>
        <a:xfrm>
          <a:off x="1823050" y="359203"/>
          <a:ext cx="816292" cy="816148"/>
        </a:xfrm>
        <a:prstGeom prst="ellipse">
          <a:avLst/>
        </a:prstGeom>
        <a:solidFill>
          <a:srgbClr val="171717"/>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FAF9F3"/>
              </a:solidFill>
            </a:rPr>
            <a:t>2</a:t>
          </a:r>
          <a:endParaRPr lang="hu-HU" sz="3200" kern="1200" dirty="0">
            <a:solidFill>
              <a:srgbClr val="FAF9F3"/>
            </a:solidFill>
          </a:endParaRPr>
        </a:p>
      </dsp:txBody>
      <dsp:txXfrm>
        <a:off x="1939663" y="475818"/>
        <a:ext cx="583066" cy="582919"/>
      </dsp:txXfrm>
    </dsp:sp>
    <dsp:sp modelId="{957F7C91-5F32-4E55-A035-D1609F1DBF68}">
      <dsp:nvSpPr>
        <dsp:cNvPr id="0" name=""/>
        <dsp:cNvSpPr/>
      </dsp:nvSpPr>
      <dsp:spPr>
        <a:xfrm rot="2700000">
          <a:off x="890137" y="329988"/>
          <a:ext cx="874425" cy="874425"/>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5377DA-94CA-44B9-A940-381512327ADA}">
      <dsp:nvSpPr>
        <dsp:cNvPr id="0" name=""/>
        <dsp:cNvSpPr/>
      </dsp:nvSpPr>
      <dsp:spPr>
        <a:xfrm>
          <a:off x="919391" y="359203"/>
          <a:ext cx="816292" cy="816148"/>
        </a:xfrm>
        <a:prstGeom prst="ellipse">
          <a:avLst/>
        </a:prstGeom>
        <a:solidFill>
          <a:srgbClr val="171717"/>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FAF9F3"/>
              </a:solidFill>
            </a:rPr>
            <a:t>1</a:t>
          </a:r>
          <a:endParaRPr lang="hu-HU" sz="3200" kern="1200" dirty="0">
            <a:solidFill>
              <a:srgbClr val="FAF9F3"/>
            </a:solidFill>
          </a:endParaRPr>
        </a:p>
      </dsp:txBody>
      <dsp:txXfrm>
        <a:off x="1036004" y="475818"/>
        <a:ext cx="583066" cy="58291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72813F-00EE-62AB-EE37-B4BAC85294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ate Placeholder 2">
            <a:extLst>
              <a:ext uri="{FF2B5EF4-FFF2-40B4-BE49-F238E27FC236}">
                <a16:creationId xmlns:a16="http://schemas.microsoft.com/office/drawing/2014/main" id="{9A5911B3-1ECB-933E-FD9F-751774B994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D2BCF9-E89E-4253-BE5A-3E47309FB5B9}" type="datetimeFigureOut">
              <a:rPr lang="hu-HU" smtClean="0"/>
              <a:t>2025. 02. 18.</a:t>
            </a:fld>
            <a:endParaRPr lang="hu-HU"/>
          </a:p>
        </p:txBody>
      </p:sp>
      <p:sp>
        <p:nvSpPr>
          <p:cNvPr id="4" name="Footer Placeholder 3">
            <a:extLst>
              <a:ext uri="{FF2B5EF4-FFF2-40B4-BE49-F238E27FC236}">
                <a16:creationId xmlns:a16="http://schemas.microsoft.com/office/drawing/2014/main" id="{3FF005A0-0B67-12D0-F3FC-23154A9FFF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Slide Number Placeholder 4">
            <a:extLst>
              <a:ext uri="{FF2B5EF4-FFF2-40B4-BE49-F238E27FC236}">
                <a16:creationId xmlns:a16="http://schemas.microsoft.com/office/drawing/2014/main" id="{95C46F55-C12F-4D2B-3B01-7E1B736AEB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DE7DC6-2E70-4552-B701-41B0AA82F1F2}" type="slidenum">
              <a:rPr lang="hu-HU" smtClean="0"/>
              <a:t>‹#›</a:t>
            </a:fld>
            <a:endParaRPr lang="hu-HU"/>
          </a:p>
        </p:txBody>
      </p:sp>
    </p:spTree>
    <p:extLst>
      <p:ext uri="{BB962C8B-B14F-4D97-AF65-F5344CB8AC3E}">
        <p14:creationId xmlns:p14="http://schemas.microsoft.com/office/powerpoint/2010/main" val="2369078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B3C97-3BE8-4EF1-8326-250B7C15AE8B}" type="datetimeFigureOut">
              <a:rPr lang="hu-HU" smtClean="0"/>
              <a:t>2025. 02. 18.</a:t>
            </a:fld>
            <a:endParaRPr lang="hu-H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3FB36-851C-44D5-826C-B0F906D3DBF1}" type="slidenum">
              <a:rPr lang="hu-HU" smtClean="0"/>
              <a:t>‹#›</a:t>
            </a:fld>
            <a:endParaRPr lang="hu-HU"/>
          </a:p>
        </p:txBody>
      </p:sp>
    </p:spTree>
    <p:extLst>
      <p:ext uri="{BB962C8B-B14F-4D97-AF65-F5344CB8AC3E}">
        <p14:creationId xmlns:p14="http://schemas.microsoft.com/office/powerpoint/2010/main" val="404340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u-HU" dirty="0"/>
          </a:p>
        </p:txBody>
      </p:sp>
      <p:sp>
        <p:nvSpPr>
          <p:cNvPr id="4" name="Slide Number Placeholder 3"/>
          <p:cNvSpPr>
            <a:spLocks noGrp="1"/>
          </p:cNvSpPr>
          <p:nvPr>
            <p:ph type="sldNum" sz="quarter" idx="5"/>
          </p:nvPr>
        </p:nvSpPr>
        <p:spPr/>
        <p:txBody>
          <a:bodyPr/>
          <a:lstStyle/>
          <a:p>
            <a:fld id="{3DD3FB36-851C-44D5-826C-B0F906D3DBF1}" type="slidenum">
              <a:rPr lang="hu-HU" smtClean="0"/>
              <a:t>23</a:t>
            </a:fld>
            <a:endParaRPr lang="hu-HU"/>
          </a:p>
        </p:txBody>
      </p:sp>
    </p:spTree>
    <p:extLst>
      <p:ext uri="{BB962C8B-B14F-4D97-AF65-F5344CB8AC3E}">
        <p14:creationId xmlns:p14="http://schemas.microsoft.com/office/powerpoint/2010/main" val="4020560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4954E-34A9-3764-AF9C-EEA3D9F03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BC1A5-B133-B9D1-B3DC-636CBF068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D7F1FF-0C31-8890-EC2F-CE2B0204A879}"/>
              </a:ext>
            </a:extLst>
          </p:cNvPr>
          <p:cNvSpPr>
            <a:spLocks noGrp="1"/>
          </p:cNvSpPr>
          <p:nvPr>
            <p:ph type="body" idx="1"/>
          </p:nvPr>
        </p:nvSpPr>
        <p:spPr/>
        <p:txBody>
          <a:bodyPr/>
          <a:lstStyle/>
          <a:p>
            <a:endParaRPr lang="hu-HU" dirty="0"/>
          </a:p>
        </p:txBody>
      </p:sp>
      <p:sp>
        <p:nvSpPr>
          <p:cNvPr id="4" name="Slide Number Placeholder 3">
            <a:extLst>
              <a:ext uri="{FF2B5EF4-FFF2-40B4-BE49-F238E27FC236}">
                <a16:creationId xmlns:a16="http://schemas.microsoft.com/office/drawing/2014/main" id="{35952796-2A67-9E3B-8B6F-D6A8A59C6525}"/>
              </a:ext>
            </a:extLst>
          </p:cNvPr>
          <p:cNvSpPr>
            <a:spLocks noGrp="1"/>
          </p:cNvSpPr>
          <p:nvPr>
            <p:ph type="sldNum" sz="quarter" idx="5"/>
          </p:nvPr>
        </p:nvSpPr>
        <p:spPr/>
        <p:txBody>
          <a:bodyPr/>
          <a:lstStyle/>
          <a:p>
            <a:fld id="{3DD3FB36-851C-44D5-826C-B0F906D3DBF1}" type="slidenum">
              <a:rPr lang="hu-HU" smtClean="0"/>
              <a:t>24</a:t>
            </a:fld>
            <a:endParaRPr lang="hu-HU"/>
          </a:p>
        </p:txBody>
      </p:sp>
    </p:spTree>
    <p:extLst>
      <p:ext uri="{BB962C8B-B14F-4D97-AF65-F5344CB8AC3E}">
        <p14:creationId xmlns:p14="http://schemas.microsoft.com/office/powerpoint/2010/main" val="4207507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28310-83C8-7FD7-AEB8-6AE384315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6A183-022C-950D-76F0-454C01209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9605A-712F-2262-CED9-01FFFE7C323F}"/>
              </a:ext>
            </a:extLst>
          </p:cNvPr>
          <p:cNvSpPr>
            <a:spLocks noGrp="1"/>
          </p:cNvSpPr>
          <p:nvPr>
            <p:ph type="body" idx="1"/>
          </p:nvPr>
        </p:nvSpPr>
        <p:spPr/>
        <p:txBody>
          <a:bodyPr/>
          <a:lstStyle/>
          <a:p>
            <a:endParaRPr lang="hu-HU" dirty="0"/>
          </a:p>
        </p:txBody>
      </p:sp>
      <p:sp>
        <p:nvSpPr>
          <p:cNvPr id="4" name="Slide Number Placeholder 3">
            <a:extLst>
              <a:ext uri="{FF2B5EF4-FFF2-40B4-BE49-F238E27FC236}">
                <a16:creationId xmlns:a16="http://schemas.microsoft.com/office/drawing/2014/main" id="{207ED8A0-6456-DB90-793A-BBAA0D672A5C}"/>
              </a:ext>
            </a:extLst>
          </p:cNvPr>
          <p:cNvSpPr>
            <a:spLocks noGrp="1"/>
          </p:cNvSpPr>
          <p:nvPr>
            <p:ph type="sldNum" sz="quarter" idx="5"/>
          </p:nvPr>
        </p:nvSpPr>
        <p:spPr/>
        <p:txBody>
          <a:bodyPr/>
          <a:lstStyle/>
          <a:p>
            <a:fld id="{3DD3FB36-851C-44D5-826C-B0F906D3DBF1}" type="slidenum">
              <a:rPr lang="hu-HU" smtClean="0"/>
              <a:t>25</a:t>
            </a:fld>
            <a:endParaRPr lang="hu-HU"/>
          </a:p>
        </p:txBody>
      </p:sp>
    </p:spTree>
    <p:extLst>
      <p:ext uri="{BB962C8B-B14F-4D97-AF65-F5344CB8AC3E}">
        <p14:creationId xmlns:p14="http://schemas.microsoft.com/office/powerpoint/2010/main" val="1603829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descr="A city skyline at night&#10;&#10;AI-generated content may be incorrect.">
            <a:extLst>
              <a:ext uri="{FF2B5EF4-FFF2-40B4-BE49-F238E27FC236}">
                <a16:creationId xmlns:a16="http://schemas.microsoft.com/office/drawing/2014/main" id="{E3D8B952-F0D5-A995-E5C4-8577920EE6C3}"/>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3397718" y="-1228515"/>
            <a:ext cx="15589718" cy="5856021"/>
          </a:xfrm>
          <a:prstGeom prst="rect">
            <a:avLst/>
          </a:prstGeom>
        </p:spPr>
      </p:pic>
      <p:sp>
        <p:nvSpPr>
          <p:cNvPr id="9" name="Freeform: Shape 8">
            <a:extLst>
              <a:ext uri="{FF2B5EF4-FFF2-40B4-BE49-F238E27FC236}">
                <a16:creationId xmlns:a16="http://schemas.microsoft.com/office/drawing/2014/main" id="{38B95DA4-5AC0-50AC-7FFC-6AFF50D36E7C}"/>
              </a:ext>
            </a:extLst>
          </p:cNvPr>
          <p:cNvSpPr>
            <a:spLocks noGrp="1" noRot="1" noMove="1" noResize="1" noEditPoints="1" noAdjustHandles="1" noChangeArrowheads="1" noChangeShapeType="1"/>
          </p:cNvSpPr>
          <p:nvPr userDrawn="1"/>
        </p:nvSpPr>
        <p:spPr>
          <a:xfrm>
            <a:off x="-1"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836628 w 12192000"/>
              <a:gd name="connsiteY5" fmla="*/ 779227 h 6858000"/>
              <a:gd name="connsiteX6" fmla="*/ 838862 w 12192000"/>
              <a:gd name="connsiteY6" fmla="*/ 2776993 h 6858000"/>
              <a:gd name="connsiteX7" fmla="*/ 2836628 w 12192000"/>
              <a:gd name="connsiteY7" fmla="*/ 4774759 h 6858000"/>
              <a:gd name="connsiteX8" fmla="*/ 4834394 w 12192000"/>
              <a:gd name="connsiteY8" fmla="*/ 2776993 h 6858000"/>
              <a:gd name="connsiteX9" fmla="*/ 2836628 w 12192000"/>
              <a:gd name="connsiteY9" fmla="*/ 7792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836628" y="779227"/>
                </a:moveTo>
                <a:cubicBezTo>
                  <a:pt x="1733292" y="779227"/>
                  <a:pt x="838862" y="1673657"/>
                  <a:pt x="838862" y="2776993"/>
                </a:cubicBezTo>
                <a:cubicBezTo>
                  <a:pt x="838862" y="3880329"/>
                  <a:pt x="1733292" y="4774759"/>
                  <a:pt x="2836628" y="4774759"/>
                </a:cubicBezTo>
                <a:cubicBezTo>
                  <a:pt x="3939964" y="4774759"/>
                  <a:pt x="4834394" y="3880329"/>
                  <a:pt x="4834394" y="2776993"/>
                </a:cubicBezTo>
                <a:cubicBezTo>
                  <a:pt x="4834394" y="1673657"/>
                  <a:pt x="3939964" y="779227"/>
                  <a:pt x="2836628" y="779227"/>
                </a:cubicBezTo>
                <a:close/>
              </a:path>
            </a:pathLst>
          </a:custGeom>
          <a:solidFill>
            <a:srgbClr val="FAF9F3"/>
          </a:solidFill>
          <a:ln w="3810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 name="Title 1">
            <a:extLst>
              <a:ext uri="{FF2B5EF4-FFF2-40B4-BE49-F238E27FC236}">
                <a16:creationId xmlns:a16="http://schemas.microsoft.com/office/drawing/2014/main" id="{F43AD467-C11C-C55B-455F-E3F81B3AD082}"/>
              </a:ext>
            </a:extLst>
          </p:cNvPr>
          <p:cNvSpPr>
            <a:spLocks noGrp="1"/>
          </p:cNvSpPr>
          <p:nvPr>
            <p:ph type="ctrTitle"/>
          </p:nvPr>
        </p:nvSpPr>
        <p:spPr>
          <a:xfrm>
            <a:off x="5340350" y="1531767"/>
            <a:ext cx="6231448" cy="1539989"/>
          </a:xfrm>
        </p:spPr>
        <p:txBody>
          <a:bodyPr anchor="ctr">
            <a:normAutofit/>
          </a:bodyPr>
          <a:lstStyle>
            <a:lvl1pPr algn="l">
              <a:defRPr sz="4400">
                <a:latin typeface="Montserrat Bold" pitchFamily="2" charset="0"/>
              </a:defRPr>
            </a:lvl1pPr>
          </a:lstStyle>
          <a:p>
            <a:r>
              <a:rPr lang="en-US" dirty="0"/>
              <a:t>Click to edit Master title style</a:t>
            </a:r>
            <a:endParaRPr lang="hu-HU" dirty="0"/>
          </a:p>
        </p:txBody>
      </p:sp>
      <p:sp>
        <p:nvSpPr>
          <p:cNvPr id="3" name="Subtitle 2">
            <a:extLst>
              <a:ext uri="{FF2B5EF4-FFF2-40B4-BE49-F238E27FC236}">
                <a16:creationId xmlns:a16="http://schemas.microsoft.com/office/drawing/2014/main" id="{B7A80C81-8739-1DFC-2FC2-263984118704}"/>
              </a:ext>
            </a:extLst>
          </p:cNvPr>
          <p:cNvSpPr>
            <a:spLocks noGrp="1"/>
          </p:cNvSpPr>
          <p:nvPr>
            <p:ph type="subTitle" idx="1"/>
          </p:nvPr>
        </p:nvSpPr>
        <p:spPr>
          <a:xfrm>
            <a:off x="5340350" y="3323061"/>
            <a:ext cx="6231448" cy="450850"/>
          </a:xfrm>
        </p:spPr>
        <p:txBody>
          <a:bodyPr anchor="ctr"/>
          <a:lstStyle>
            <a:lvl1pPr marL="0" indent="0" algn="l">
              <a:buNone/>
              <a:defRPr sz="2400">
                <a:latin typeface="Open Sans" pitchFamily="2" charset="0"/>
                <a:ea typeface="Open Sans" pitchFamily="2" charset="0"/>
                <a:cs typeface="Open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hu-HU" dirty="0"/>
          </a:p>
        </p:txBody>
      </p:sp>
      <p:sp>
        <p:nvSpPr>
          <p:cNvPr id="12" name="Rectangle 11">
            <a:extLst>
              <a:ext uri="{FF2B5EF4-FFF2-40B4-BE49-F238E27FC236}">
                <a16:creationId xmlns:a16="http://schemas.microsoft.com/office/drawing/2014/main" id="{C7ADCAF7-9C14-3DF2-12C6-874EBB3EA4FD}"/>
              </a:ext>
            </a:extLst>
          </p:cNvPr>
          <p:cNvSpPr>
            <a:spLocks noGrp="1" noRot="1" noMove="1" noResize="1" noEditPoints="1" noAdjustHandles="1" noChangeArrowheads="1" noChangeShapeType="1"/>
          </p:cNvSpPr>
          <p:nvPr userDrawn="1"/>
        </p:nvSpPr>
        <p:spPr>
          <a:xfrm>
            <a:off x="0" y="4597400"/>
            <a:ext cx="12192000" cy="2260599"/>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Oval 14">
            <a:extLst>
              <a:ext uri="{FF2B5EF4-FFF2-40B4-BE49-F238E27FC236}">
                <a16:creationId xmlns:a16="http://schemas.microsoft.com/office/drawing/2014/main" id="{01769946-EC9A-3E31-BDED-82024E53A4D6}"/>
              </a:ext>
            </a:extLst>
          </p:cNvPr>
          <p:cNvSpPr/>
          <p:nvPr userDrawn="1"/>
        </p:nvSpPr>
        <p:spPr>
          <a:xfrm>
            <a:off x="260350" y="718486"/>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17" name="Straight Connector 16">
            <a:extLst>
              <a:ext uri="{FF2B5EF4-FFF2-40B4-BE49-F238E27FC236}">
                <a16:creationId xmlns:a16="http://schemas.microsoft.com/office/drawing/2014/main" id="{2D96AB99-E862-D39B-58C5-BBC63A486FCA}"/>
              </a:ext>
            </a:extLst>
          </p:cNvPr>
          <p:cNvCxnSpPr>
            <a:cxnSpLocks/>
            <a:stCxn id="15" idx="4"/>
          </p:cNvCxnSpPr>
          <p:nvPr userDrawn="1"/>
        </p:nvCxnSpPr>
        <p:spPr>
          <a:xfrm>
            <a:off x="546100" y="1289986"/>
            <a:ext cx="32164" cy="3307414"/>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47E82D3-1A32-734D-5B2D-6FB9246013FA}"/>
              </a:ext>
            </a:extLst>
          </p:cNvPr>
          <p:cNvCxnSpPr>
            <a:cxnSpLocks/>
            <a:stCxn id="15" idx="6"/>
          </p:cNvCxnSpPr>
          <p:nvPr userDrawn="1"/>
        </p:nvCxnSpPr>
        <p:spPr>
          <a:xfrm>
            <a:off x="831850" y="1004236"/>
            <a:ext cx="1092200" cy="2284"/>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EEA74C2-F6DD-2707-C3B8-F4B321A20EFA}"/>
              </a:ext>
            </a:extLst>
          </p:cNvPr>
          <p:cNvCxnSpPr>
            <a:cxnSpLocks/>
          </p:cNvCxnSpPr>
          <p:nvPr userDrawn="1"/>
        </p:nvCxnSpPr>
        <p:spPr>
          <a:xfrm>
            <a:off x="3740150" y="1004236"/>
            <a:ext cx="8451849"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27" name="Text Placeholder 26">
            <a:extLst>
              <a:ext uri="{FF2B5EF4-FFF2-40B4-BE49-F238E27FC236}">
                <a16:creationId xmlns:a16="http://schemas.microsoft.com/office/drawing/2014/main" id="{7FF9091E-569A-7509-4282-9D3D32C58748}"/>
              </a:ext>
            </a:extLst>
          </p:cNvPr>
          <p:cNvSpPr>
            <a:spLocks noGrp="1"/>
          </p:cNvSpPr>
          <p:nvPr>
            <p:ph type="body" sz="quarter" idx="10" hasCustomPrompt="1"/>
          </p:nvPr>
        </p:nvSpPr>
        <p:spPr>
          <a:xfrm>
            <a:off x="577850" y="4914900"/>
            <a:ext cx="4089400" cy="284163"/>
          </a:xfrm>
        </p:spPr>
        <p:txBody>
          <a:bodyPr>
            <a:noAutofit/>
          </a:bodyPr>
          <a:lstStyle>
            <a:lvl1pPr marL="0" indent="0">
              <a:buNone/>
              <a:defRPr sz="1600">
                <a:solidFill>
                  <a:srgbClr val="FAF9F3"/>
                </a:solidFill>
                <a:latin typeface="Open Sans" pitchFamily="2" charset="0"/>
                <a:ea typeface="Open Sans" pitchFamily="2" charset="0"/>
                <a:cs typeface="Open Sans" pitchFamily="2" charset="0"/>
              </a:defRPr>
            </a:lvl1pPr>
            <a:lvl2pPr marL="457200" indent="0">
              <a:buNone/>
              <a:defRPr sz="1400">
                <a:solidFill>
                  <a:srgbClr val="FAF9F3"/>
                </a:solidFill>
              </a:defRPr>
            </a:lvl2pPr>
            <a:lvl3pPr marL="914400" indent="0">
              <a:buNone/>
              <a:defRPr sz="1200">
                <a:solidFill>
                  <a:srgbClr val="FAF9F3"/>
                </a:solidFill>
              </a:defRPr>
            </a:lvl3pPr>
            <a:lvl4pPr marL="1371600" indent="0">
              <a:buNone/>
              <a:defRPr sz="1100">
                <a:solidFill>
                  <a:srgbClr val="FAF9F3"/>
                </a:solidFill>
              </a:defRPr>
            </a:lvl4pPr>
            <a:lvl5pPr marL="1828800" indent="0">
              <a:buNone/>
              <a:defRPr sz="1100">
                <a:solidFill>
                  <a:srgbClr val="FAF9F3"/>
                </a:solidFill>
              </a:defRPr>
            </a:lvl5pPr>
          </a:lstStyle>
          <a:p>
            <a:pPr lvl="0"/>
            <a:r>
              <a:rPr lang="en-US" dirty="0"/>
              <a:t>Date</a:t>
            </a:r>
            <a:endParaRPr lang="hu-HU" dirty="0"/>
          </a:p>
        </p:txBody>
      </p:sp>
      <p:sp>
        <p:nvSpPr>
          <p:cNvPr id="28" name="Text Placeholder 26">
            <a:extLst>
              <a:ext uri="{FF2B5EF4-FFF2-40B4-BE49-F238E27FC236}">
                <a16:creationId xmlns:a16="http://schemas.microsoft.com/office/drawing/2014/main" id="{1D2CB2A8-BB56-EDED-CBF9-C4A7068FEA55}"/>
              </a:ext>
            </a:extLst>
          </p:cNvPr>
          <p:cNvSpPr>
            <a:spLocks noGrp="1"/>
          </p:cNvSpPr>
          <p:nvPr>
            <p:ph type="body" sz="quarter" idx="11" hasCustomPrompt="1"/>
          </p:nvPr>
        </p:nvSpPr>
        <p:spPr>
          <a:xfrm>
            <a:off x="577850" y="5284786"/>
            <a:ext cx="4089400" cy="284163"/>
          </a:xfrm>
        </p:spPr>
        <p:txBody>
          <a:bodyPr>
            <a:noAutofit/>
          </a:bodyPr>
          <a:lstStyle>
            <a:lvl1pPr marL="0" indent="0">
              <a:buNone/>
              <a:defRPr sz="1600">
                <a:solidFill>
                  <a:srgbClr val="FAF9F3"/>
                </a:solidFill>
                <a:latin typeface="Open Sans" pitchFamily="2" charset="0"/>
                <a:ea typeface="Open Sans" pitchFamily="2" charset="0"/>
                <a:cs typeface="Open Sans" pitchFamily="2" charset="0"/>
              </a:defRPr>
            </a:lvl1pPr>
            <a:lvl2pPr marL="457200" indent="0">
              <a:buNone/>
              <a:defRPr sz="1400">
                <a:solidFill>
                  <a:srgbClr val="FAF9F3"/>
                </a:solidFill>
              </a:defRPr>
            </a:lvl2pPr>
            <a:lvl3pPr marL="914400" indent="0">
              <a:buNone/>
              <a:defRPr sz="1200">
                <a:solidFill>
                  <a:srgbClr val="FAF9F3"/>
                </a:solidFill>
              </a:defRPr>
            </a:lvl3pPr>
            <a:lvl4pPr marL="1371600" indent="0">
              <a:buNone/>
              <a:defRPr sz="1100">
                <a:solidFill>
                  <a:srgbClr val="FAF9F3"/>
                </a:solidFill>
              </a:defRPr>
            </a:lvl4pPr>
            <a:lvl5pPr marL="1828800" indent="0">
              <a:buNone/>
              <a:defRPr sz="1100">
                <a:solidFill>
                  <a:srgbClr val="FAF9F3"/>
                </a:solidFill>
              </a:defRPr>
            </a:lvl5pPr>
          </a:lstStyle>
          <a:p>
            <a:pPr lvl="0"/>
            <a:r>
              <a:rPr lang="en-US" dirty="0"/>
              <a:t>Presenter</a:t>
            </a:r>
            <a:endParaRPr lang="hu-HU" dirty="0"/>
          </a:p>
        </p:txBody>
      </p:sp>
    </p:spTree>
    <p:extLst>
      <p:ext uri="{BB962C8B-B14F-4D97-AF65-F5344CB8AC3E}">
        <p14:creationId xmlns:p14="http://schemas.microsoft.com/office/powerpoint/2010/main" val="386194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91667E-6 4.81481E-6 L 0.27786 -0.00579 " pathEditMode="relative" rAng="0" ptsTypes="AA">
                                      <p:cBhvr>
                                        <p:cTn id="6" dur="5000" fill="hold"/>
                                        <p:tgtEl>
                                          <p:spTgt spid="14"/>
                                        </p:tgtEl>
                                        <p:attrNameLst>
                                          <p:attrName>ppt_x</p:attrName>
                                          <p:attrName>ppt_y</p:attrName>
                                        </p:attrNameLst>
                                      </p:cBhvr>
                                      <p:rCtr x="13893"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_Dark">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3D8B952-F0D5-A995-E5C4-8577920EE6C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81680" y="-1228515"/>
            <a:ext cx="11712042" cy="5856021"/>
          </a:xfrm>
          <a:prstGeom prst="rect">
            <a:avLst/>
          </a:prstGeom>
        </p:spPr>
      </p:pic>
      <p:sp>
        <p:nvSpPr>
          <p:cNvPr id="9" name="Freeform: Shape 8">
            <a:extLst>
              <a:ext uri="{FF2B5EF4-FFF2-40B4-BE49-F238E27FC236}">
                <a16:creationId xmlns:a16="http://schemas.microsoft.com/office/drawing/2014/main" id="{38B95DA4-5AC0-50AC-7FFC-6AFF50D36E7C}"/>
              </a:ext>
            </a:extLst>
          </p:cNvPr>
          <p:cNvSpPr>
            <a:spLocks noGrp="1" noRot="1" noMove="1" noResize="1" noEditPoints="1" noAdjustHandles="1" noChangeArrowheads="1" noChangeShapeType="1"/>
          </p:cNvSpPr>
          <p:nvPr userDrawn="1"/>
        </p:nvSpPr>
        <p:spPr>
          <a:xfrm>
            <a:off x="-1"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836628 w 12192000"/>
              <a:gd name="connsiteY5" fmla="*/ 779227 h 6858000"/>
              <a:gd name="connsiteX6" fmla="*/ 838862 w 12192000"/>
              <a:gd name="connsiteY6" fmla="*/ 2776993 h 6858000"/>
              <a:gd name="connsiteX7" fmla="*/ 2836628 w 12192000"/>
              <a:gd name="connsiteY7" fmla="*/ 4774759 h 6858000"/>
              <a:gd name="connsiteX8" fmla="*/ 4834394 w 12192000"/>
              <a:gd name="connsiteY8" fmla="*/ 2776993 h 6858000"/>
              <a:gd name="connsiteX9" fmla="*/ 2836628 w 12192000"/>
              <a:gd name="connsiteY9" fmla="*/ 7792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836628" y="779227"/>
                </a:moveTo>
                <a:cubicBezTo>
                  <a:pt x="1733292" y="779227"/>
                  <a:pt x="838862" y="1673657"/>
                  <a:pt x="838862" y="2776993"/>
                </a:cubicBezTo>
                <a:cubicBezTo>
                  <a:pt x="838862" y="3880329"/>
                  <a:pt x="1733292" y="4774759"/>
                  <a:pt x="2836628" y="4774759"/>
                </a:cubicBezTo>
                <a:cubicBezTo>
                  <a:pt x="3939964" y="4774759"/>
                  <a:pt x="4834394" y="3880329"/>
                  <a:pt x="4834394" y="2776993"/>
                </a:cubicBezTo>
                <a:cubicBezTo>
                  <a:pt x="4834394" y="1673657"/>
                  <a:pt x="3939964" y="779227"/>
                  <a:pt x="2836628" y="779227"/>
                </a:cubicBezTo>
                <a:close/>
              </a:path>
            </a:pathLst>
          </a:custGeom>
          <a:solidFill>
            <a:srgbClr val="171717"/>
          </a:solidFill>
          <a:ln w="3810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 name="Title 1">
            <a:extLst>
              <a:ext uri="{FF2B5EF4-FFF2-40B4-BE49-F238E27FC236}">
                <a16:creationId xmlns:a16="http://schemas.microsoft.com/office/drawing/2014/main" id="{F43AD467-C11C-C55B-455F-E3F81B3AD082}"/>
              </a:ext>
            </a:extLst>
          </p:cNvPr>
          <p:cNvSpPr>
            <a:spLocks noGrp="1"/>
          </p:cNvSpPr>
          <p:nvPr>
            <p:ph type="ctrTitle"/>
          </p:nvPr>
        </p:nvSpPr>
        <p:spPr>
          <a:xfrm>
            <a:off x="5340350" y="1531767"/>
            <a:ext cx="6231448" cy="1539989"/>
          </a:xfrm>
        </p:spPr>
        <p:txBody>
          <a:bodyPr anchor="ctr">
            <a:normAutofit/>
          </a:bodyPr>
          <a:lstStyle>
            <a:lvl1pPr algn="l">
              <a:defRPr sz="4400">
                <a:solidFill>
                  <a:srgbClr val="FAF9F3"/>
                </a:solidFill>
                <a:latin typeface="Montserrat Bold" pitchFamily="2" charset="0"/>
              </a:defRPr>
            </a:lvl1pPr>
          </a:lstStyle>
          <a:p>
            <a:r>
              <a:rPr lang="en-US" dirty="0"/>
              <a:t>Click to edit Master title style</a:t>
            </a:r>
            <a:endParaRPr lang="hu-HU" dirty="0"/>
          </a:p>
        </p:txBody>
      </p:sp>
      <p:sp>
        <p:nvSpPr>
          <p:cNvPr id="3" name="Subtitle 2">
            <a:extLst>
              <a:ext uri="{FF2B5EF4-FFF2-40B4-BE49-F238E27FC236}">
                <a16:creationId xmlns:a16="http://schemas.microsoft.com/office/drawing/2014/main" id="{B7A80C81-8739-1DFC-2FC2-263984118704}"/>
              </a:ext>
            </a:extLst>
          </p:cNvPr>
          <p:cNvSpPr>
            <a:spLocks noGrp="1"/>
          </p:cNvSpPr>
          <p:nvPr>
            <p:ph type="subTitle" idx="1"/>
          </p:nvPr>
        </p:nvSpPr>
        <p:spPr>
          <a:xfrm>
            <a:off x="5340350" y="3323061"/>
            <a:ext cx="6231448" cy="450850"/>
          </a:xfrm>
        </p:spPr>
        <p:txBody>
          <a:bodyPr anchor="ctr"/>
          <a:lstStyle>
            <a:lvl1pPr marL="0" indent="0" algn="l">
              <a:buNone/>
              <a:defRPr sz="2400">
                <a:solidFill>
                  <a:srgbClr val="FAF9F3"/>
                </a:solidFill>
                <a:latin typeface="Open Sans" pitchFamily="2" charset="0"/>
                <a:ea typeface="Open Sans" pitchFamily="2" charset="0"/>
                <a:cs typeface="Open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hu-HU" dirty="0"/>
          </a:p>
        </p:txBody>
      </p:sp>
      <p:sp>
        <p:nvSpPr>
          <p:cNvPr id="12" name="Rectangle 11">
            <a:extLst>
              <a:ext uri="{FF2B5EF4-FFF2-40B4-BE49-F238E27FC236}">
                <a16:creationId xmlns:a16="http://schemas.microsoft.com/office/drawing/2014/main" id="{C7ADCAF7-9C14-3DF2-12C6-874EBB3EA4FD}"/>
              </a:ext>
            </a:extLst>
          </p:cNvPr>
          <p:cNvSpPr>
            <a:spLocks noGrp="1" noRot="1" noMove="1" noResize="1" noEditPoints="1" noAdjustHandles="1" noChangeArrowheads="1" noChangeShapeType="1"/>
          </p:cNvSpPr>
          <p:nvPr userDrawn="1"/>
        </p:nvSpPr>
        <p:spPr>
          <a:xfrm>
            <a:off x="0" y="4597400"/>
            <a:ext cx="12192000" cy="2260599"/>
          </a:xfrm>
          <a:prstGeom prst="rect">
            <a:avLst/>
          </a:prstGeom>
          <a:solidFill>
            <a:srgbClr val="FAF9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Oval 14">
            <a:extLst>
              <a:ext uri="{FF2B5EF4-FFF2-40B4-BE49-F238E27FC236}">
                <a16:creationId xmlns:a16="http://schemas.microsoft.com/office/drawing/2014/main" id="{01769946-EC9A-3E31-BDED-82024E53A4D6}"/>
              </a:ext>
            </a:extLst>
          </p:cNvPr>
          <p:cNvSpPr/>
          <p:nvPr userDrawn="1"/>
        </p:nvSpPr>
        <p:spPr>
          <a:xfrm>
            <a:off x="260350" y="718486"/>
            <a:ext cx="571500" cy="571500"/>
          </a:xfrm>
          <a:prstGeom prst="ellipse">
            <a:avLst/>
          </a:prstGeom>
          <a:solidFill>
            <a:srgbClr val="171717"/>
          </a:solidFill>
          <a:ln w="5715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17" name="Straight Connector 16">
            <a:extLst>
              <a:ext uri="{FF2B5EF4-FFF2-40B4-BE49-F238E27FC236}">
                <a16:creationId xmlns:a16="http://schemas.microsoft.com/office/drawing/2014/main" id="{2D96AB99-E862-D39B-58C5-BBC63A486FCA}"/>
              </a:ext>
            </a:extLst>
          </p:cNvPr>
          <p:cNvCxnSpPr>
            <a:cxnSpLocks/>
            <a:stCxn id="15" idx="4"/>
          </p:cNvCxnSpPr>
          <p:nvPr userDrawn="1"/>
        </p:nvCxnSpPr>
        <p:spPr>
          <a:xfrm>
            <a:off x="546100" y="1289986"/>
            <a:ext cx="32164" cy="3307414"/>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47E82D3-1A32-734D-5B2D-6FB9246013FA}"/>
              </a:ext>
            </a:extLst>
          </p:cNvPr>
          <p:cNvCxnSpPr>
            <a:cxnSpLocks/>
            <a:stCxn id="15" idx="6"/>
          </p:cNvCxnSpPr>
          <p:nvPr userDrawn="1"/>
        </p:nvCxnSpPr>
        <p:spPr>
          <a:xfrm>
            <a:off x="831850" y="1004236"/>
            <a:ext cx="1092200" cy="2284"/>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EEA74C2-F6DD-2707-C3B8-F4B321A20EFA}"/>
              </a:ext>
            </a:extLst>
          </p:cNvPr>
          <p:cNvCxnSpPr>
            <a:cxnSpLocks/>
          </p:cNvCxnSpPr>
          <p:nvPr userDrawn="1"/>
        </p:nvCxnSpPr>
        <p:spPr>
          <a:xfrm>
            <a:off x="3740150" y="1004236"/>
            <a:ext cx="8451849" cy="0"/>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sp>
        <p:nvSpPr>
          <p:cNvPr id="27" name="Text Placeholder 26">
            <a:extLst>
              <a:ext uri="{FF2B5EF4-FFF2-40B4-BE49-F238E27FC236}">
                <a16:creationId xmlns:a16="http://schemas.microsoft.com/office/drawing/2014/main" id="{7FF9091E-569A-7509-4282-9D3D32C58748}"/>
              </a:ext>
            </a:extLst>
          </p:cNvPr>
          <p:cNvSpPr>
            <a:spLocks noGrp="1"/>
          </p:cNvSpPr>
          <p:nvPr>
            <p:ph type="body" sz="quarter" idx="10" hasCustomPrompt="1"/>
          </p:nvPr>
        </p:nvSpPr>
        <p:spPr>
          <a:xfrm>
            <a:off x="577850" y="4914900"/>
            <a:ext cx="4089400" cy="284163"/>
          </a:xfrm>
        </p:spPr>
        <p:txBody>
          <a:bodyPr>
            <a:noAutofit/>
          </a:bodyPr>
          <a:lstStyle>
            <a:lvl1pPr marL="0" indent="0">
              <a:buNone/>
              <a:defRPr sz="1600">
                <a:solidFill>
                  <a:srgbClr val="171717"/>
                </a:solidFill>
                <a:latin typeface="Open Sans" pitchFamily="2" charset="0"/>
                <a:ea typeface="Open Sans" pitchFamily="2" charset="0"/>
                <a:cs typeface="Open Sans" pitchFamily="2" charset="0"/>
              </a:defRPr>
            </a:lvl1pPr>
            <a:lvl2pPr marL="457200" indent="0">
              <a:buNone/>
              <a:defRPr sz="1400">
                <a:solidFill>
                  <a:srgbClr val="FAF9F3"/>
                </a:solidFill>
              </a:defRPr>
            </a:lvl2pPr>
            <a:lvl3pPr marL="914400" indent="0">
              <a:buNone/>
              <a:defRPr sz="1200">
                <a:solidFill>
                  <a:srgbClr val="FAF9F3"/>
                </a:solidFill>
              </a:defRPr>
            </a:lvl3pPr>
            <a:lvl4pPr marL="1371600" indent="0">
              <a:buNone/>
              <a:defRPr sz="1100">
                <a:solidFill>
                  <a:srgbClr val="FAF9F3"/>
                </a:solidFill>
              </a:defRPr>
            </a:lvl4pPr>
            <a:lvl5pPr marL="1828800" indent="0">
              <a:buNone/>
              <a:defRPr sz="1100">
                <a:solidFill>
                  <a:srgbClr val="FAF9F3"/>
                </a:solidFill>
              </a:defRPr>
            </a:lvl5pPr>
          </a:lstStyle>
          <a:p>
            <a:pPr lvl="0"/>
            <a:r>
              <a:rPr lang="en-US" dirty="0"/>
              <a:t>Date</a:t>
            </a:r>
            <a:endParaRPr lang="hu-HU" dirty="0"/>
          </a:p>
        </p:txBody>
      </p:sp>
      <p:sp>
        <p:nvSpPr>
          <p:cNvPr id="28" name="Text Placeholder 26">
            <a:extLst>
              <a:ext uri="{FF2B5EF4-FFF2-40B4-BE49-F238E27FC236}">
                <a16:creationId xmlns:a16="http://schemas.microsoft.com/office/drawing/2014/main" id="{1D2CB2A8-BB56-EDED-CBF9-C4A7068FEA55}"/>
              </a:ext>
            </a:extLst>
          </p:cNvPr>
          <p:cNvSpPr>
            <a:spLocks noGrp="1"/>
          </p:cNvSpPr>
          <p:nvPr>
            <p:ph type="body" sz="quarter" idx="11" hasCustomPrompt="1"/>
          </p:nvPr>
        </p:nvSpPr>
        <p:spPr>
          <a:xfrm>
            <a:off x="577850" y="5284786"/>
            <a:ext cx="4089400" cy="284163"/>
          </a:xfrm>
        </p:spPr>
        <p:txBody>
          <a:bodyPr>
            <a:noAutofit/>
          </a:bodyPr>
          <a:lstStyle>
            <a:lvl1pPr marL="0" indent="0">
              <a:buNone/>
              <a:defRPr sz="1600">
                <a:solidFill>
                  <a:srgbClr val="171717"/>
                </a:solidFill>
                <a:latin typeface="Open Sans" pitchFamily="2" charset="0"/>
                <a:ea typeface="Open Sans" pitchFamily="2" charset="0"/>
                <a:cs typeface="Open Sans" pitchFamily="2" charset="0"/>
              </a:defRPr>
            </a:lvl1pPr>
            <a:lvl2pPr marL="457200" indent="0">
              <a:buNone/>
              <a:defRPr sz="1400">
                <a:solidFill>
                  <a:srgbClr val="FAF9F3"/>
                </a:solidFill>
              </a:defRPr>
            </a:lvl2pPr>
            <a:lvl3pPr marL="914400" indent="0">
              <a:buNone/>
              <a:defRPr sz="1200">
                <a:solidFill>
                  <a:srgbClr val="FAF9F3"/>
                </a:solidFill>
              </a:defRPr>
            </a:lvl3pPr>
            <a:lvl4pPr marL="1371600" indent="0">
              <a:buNone/>
              <a:defRPr sz="1100">
                <a:solidFill>
                  <a:srgbClr val="FAF9F3"/>
                </a:solidFill>
              </a:defRPr>
            </a:lvl4pPr>
            <a:lvl5pPr marL="1828800" indent="0">
              <a:buNone/>
              <a:defRPr sz="1100">
                <a:solidFill>
                  <a:srgbClr val="FAF9F3"/>
                </a:solidFill>
              </a:defRPr>
            </a:lvl5pPr>
          </a:lstStyle>
          <a:p>
            <a:pPr lvl="0"/>
            <a:r>
              <a:rPr lang="en-US" dirty="0"/>
              <a:t>Presenter</a:t>
            </a:r>
            <a:endParaRPr lang="hu-HU" dirty="0"/>
          </a:p>
        </p:txBody>
      </p:sp>
    </p:spTree>
    <p:extLst>
      <p:ext uri="{BB962C8B-B14F-4D97-AF65-F5344CB8AC3E}">
        <p14:creationId xmlns:p14="http://schemas.microsoft.com/office/powerpoint/2010/main" val="315657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4.16667E-7 4.81481E-6 L 0.50547 -0.00024 " pathEditMode="relative" rAng="0" ptsTypes="AA">
                                      <p:cBhvr>
                                        <p:cTn id="6" dur="5000" fill="hold"/>
                                        <p:tgtEl>
                                          <p:spTgt spid="14"/>
                                        </p:tgtEl>
                                        <p:attrNameLst>
                                          <p:attrName>ppt_x</p:attrName>
                                          <p:attrName>ppt_y</p:attrName>
                                        </p:attrNameLst>
                                      </p:cBhvr>
                                      <p:rCtr x="25273"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69445A-5E76-1494-3D02-2DAC56E43D14}"/>
              </a:ext>
            </a:extLst>
          </p:cNvPr>
          <p:cNvSpPr/>
          <p:nvPr userDrawn="1"/>
        </p:nvSpPr>
        <p:spPr>
          <a:xfrm>
            <a:off x="8032750" y="0"/>
            <a:ext cx="4159250" cy="6858000"/>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12" name="Picture 11" descr="A black background with white letters&#10;&#10;AI-generated content may be incorrect.">
            <a:extLst>
              <a:ext uri="{FF2B5EF4-FFF2-40B4-BE49-F238E27FC236}">
                <a16:creationId xmlns:a16="http://schemas.microsoft.com/office/drawing/2014/main" id="{61BE37E6-9E64-32AA-E46B-AA82263390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97734" y="6235928"/>
            <a:ext cx="3524631" cy="482143"/>
          </a:xfrm>
          <a:prstGeom prst="rect">
            <a:avLst/>
          </a:prstGeom>
        </p:spPr>
      </p:pic>
      <p:sp>
        <p:nvSpPr>
          <p:cNvPr id="13" name="Title 12">
            <a:extLst>
              <a:ext uri="{FF2B5EF4-FFF2-40B4-BE49-F238E27FC236}">
                <a16:creationId xmlns:a16="http://schemas.microsoft.com/office/drawing/2014/main" id="{CF045B13-3095-9407-26DA-A11DFDD95D8B}"/>
              </a:ext>
            </a:extLst>
          </p:cNvPr>
          <p:cNvSpPr>
            <a:spLocks noGrp="1"/>
          </p:cNvSpPr>
          <p:nvPr>
            <p:ph type="title" hasCustomPrompt="1"/>
          </p:nvPr>
        </p:nvSpPr>
        <p:spPr>
          <a:xfrm>
            <a:off x="911432" y="144992"/>
            <a:ext cx="6731000" cy="771525"/>
          </a:xfrm>
        </p:spPr>
        <p:txBody>
          <a:bodyPr>
            <a:noAutofit/>
          </a:bodyPr>
          <a:lstStyle>
            <a:lvl1pPr>
              <a:defRPr sz="3200"/>
            </a:lvl1pPr>
          </a:lstStyle>
          <a:p>
            <a:r>
              <a:rPr lang="en-US" dirty="0"/>
              <a:t>Table of Contents</a:t>
            </a:r>
            <a:endParaRPr lang="hu-HU" dirty="0"/>
          </a:p>
        </p:txBody>
      </p:sp>
      <p:sp>
        <p:nvSpPr>
          <p:cNvPr id="14" name="Oval 13">
            <a:extLst>
              <a:ext uri="{FF2B5EF4-FFF2-40B4-BE49-F238E27FC236}">
                <a16:creationId xmlns:a16="http://schemas.microsoft.com/office/drawing/2014/main" id="{A3CAC96C-4358-398B-6725-06C2C436A1A8}"/>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15" name="Straight Connector 14">
            <a:extLst>
              <a:ext uri="{FF2B5EF4-FFF2-40B4-BE49-F238E27FC236}">
                <a16:creationId xmlns:a16="http://schemas.microsoft.com/office/drawing/2014/main" id="{A6F2DBF9-8889-D069-64ED-CBE12C2A7E76}"/>
              </a:ext>
            </a:extLst>
          </p:cNvPr>
          <p:cNvCxnSpPr>
            <a:cxnSpLocks/>
            <a:stCxn id="14"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27" name="Text Placeholder 26">
            <a:extLst>
              <a:ext uri="{FF2B5EF4-FFF2-40B4-BE49-F238E27FC236}">
                <a16:creationId xmlns:a16="http://schemas.microsoft.com/office/drawing/2014/main" id="{578117ED-49B1-EF7B-AAF8-CD6C2BB4E0DA}"/>
              </a:ext>
            </a:extLst>
          </p:cNvPr>
          <p:cNvSpPr>
            <a:spLocks noGrp="1"/>
          </p:cNvSpPr>
          <p:nvPr>
            <p:ph type="body" sz="quarter" idx="10" hasCustomPrompt="1"/>
          </p:nvPr>
        </p:nvSpPr>
        <p:spPr>
          <a:xfrm>
            <a:off x="349250" y="1390650"/>
            <a:ext cx="7315200" cy="4768850"/>
          </a:xfrm>
        </p:spPr>
        <p:txBody>
          <a:bodyPr>
            <a:normAutofit/>
          </a:bodyPr>
          <a:lstStyle>
            <a:lvl1pPr>
              <a:defRPr sz="2400"/>
            </a:lvl1pPr>
          </a:lstStyle>
          <a:p>
            <a:pPr lvl="0"/>
            <a:r>
              <a:rPr lang="en-US" dirty="0"/>
              <a:t>Section 1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2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3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4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5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6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7 hyperlink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Section 8 hyperlink</a:t>
            </a:r>
          </a:p>
          <a:p>
            <a:pPr lvl="0"/>
            <a:endParaRPr lang="en-US" dirty="0"/>
          </a:p>
        </p:txBody>
      </p:sp>
      <p:cxnSp>
        <p:nvCxnSpPr>
          <p:cNvPr id="29" name="Straight Connector 28">
            <a:extLst>
              <a:ext uri="{FF2B5EF4-FFF2-40B4-BE49-F238E27FC236}">
                <a16:creationId xmlns:a16="http://schemas.microsoft.com/office/drawing/2014/main" id="{924675A2-403E-E874-195B-BA586806CFC3}"/>
              </a:ext>
            </a:extLst>
          </p:cNvPr>
          <p:cNvCxnSpPr>
            <a:cxnSpLocks/>
            <a:stCxn id="14" idx="6"/>
          </p:cNvCxnSpPr>
          <p:nvPr userDrawn="1"/>
        </p:nvCxnSpPr>
        <p:spPr>
          <a:xfrm>
            <a:off x="774700" y="695325"/>
            <a:ext cx="725805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592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B6215DD1-6B0C-2CE7-FAD2-8A783B083241}"/>
              </a:ext>
            </a:extLst>
          </p:cNvPr>
          <p:cNvSpPr>
            <a:spLocks noGrp="1"/>
          </p:cNvSpPr>
          <p:nvPr>
            <p:ph type="body" sz="quarter" idx="10" hasCustomPrompt="1"/>
          </p:nvPr>
        </p:nvSpPr>
        <p:spPr>
          <a:xfrm>
            <a:off x="488949" y="1339850"/>
            <a:ext cx="7153479" cy="520700"/>
          </a:xfrm>
          <a:solidFill>
            <a:srgbClr val="171717"/>
          </a:solidFill>
        </p:spPr>
        <p:txBody>
          <a:bodyPr lIns="288000" anchor="ctr">
            <a:normAutofit/>
          </a:bodyPr>
          <a:lstStyle>
            <a:lvl1pPr marL="0" indent="0">
              <a:buNone/>
              <a:defRPr sz="2400">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Agenda item 1</a:t>
            </a:r>
            <a:endParaRPr lang="hu-HU" dirty="0"/>
          </a:p>
        </p:txBody>
      </p:sp>
      <p:sp>
        <p:nvSpPr>
          <p:cNvPr id="16" name="Text Placeholder 14">
            <a:extLst>
              <a:ext uri="{FF2B5EF4-FFF2-40B4-BE49-F238E27FC236}">
                <a16:creationId xmlns:a16="http://schemas.microsoft.com/office/drawing/2014/main" id="{FA469E6A-677E-9900-C52D-C4480E0BCC32}"/>
              </a:ext>
            </a:extLst>
          </p:cNvPr>
          <p:cNvSpPr>
            <a:spLocks noGrp="1"/>
          </p:cNvSpPr>
          <p:nvPr>
            <p:ph type="body" sz="quarter" idx="11" hasCustomPrompt="1"/>
          </p:nvPr>
        </p:nvSpPr>
        <p:spPr>
          <a:xfrm>
            <a:off x="488949" y="1958975"/>
            <a:ext cx="7153479" cy="520700"/>
          </a:xfrm>
          <a:solidFill>
            <a:srgbClr val="171717"/>
          </a:solidFill>
        </p:spPr>
        <p:txBody>
          <a:bodyPr lIns="288000" anchor="ctr">
            <a:normAutofit/>
          </a:bodyPr>
          <a:lstStyle>
            <a:lvl1pPr marL="0" indent="0">
              <a:buNone/>
              <a:defRPr sz="2400">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Agenda item 1</a:t>
            </a:r>
            <a:endParaRPr lang="hu-HU" dirty="0"/>
          </a:p>
        </p:txBody>
      </p:sp>
      <p:sp>
        <p:nvSpPr>
          <p:cNvPr id="17" name="Text Placeholder 14">
            <a:extLst>
              <a:ext uri="{FF2B5EF4-FFF2-40B4-BE49-F238E27FC236}">
                <a16:creationId xmlns:a16="http://schemas.microsoft.com/office/drawing/2014/main" id="{122430C4-C7DA-E4F8-043A-02EBE0CD420D}"/>
              </a:ext>
            </a:extLst>
          </p:cNvPr>
          <p:cNvSpPr>
            <a:spLocks noGrp="1"/>
          </p:cNvSpPr>
          <p:nvPr>
            <p:ph type="body" sz="quarter" idx="12" hasCustomPrompt="1"/>
          </p:nvPr>
        </p:nvSpPr>
        <p:spPr>
          <a:xfrm>
            <a:off x="488949" y="2624138"/>
            <a:ext cx="7153479" cy="520700"/>
          </a:xfrm>
          <a:solidFill>
            <a:srgbClr val="171717"/>
          </a:solidFill>
        </p:spPr>
        <p:txBody>
          <a:bodyPr lIns="288000" anchor="ctr">
            <a:normAutofit/>
          </a:bodyPr>
          <a:lstStyle>
            <a:lvl1pPr marL="0" indent="0">
              <a:buNone/>
              <a:defRPr sz="2400">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Agenda item 1</a:t>
            </a:r>
            <a:endParaRPr lang="hu-HU" dirty="0"/>
          </a:p>
        </p:txBody>
      </p:sp>
      <p:sp>
        <p:nvSpPr>
          <p:cNvPr id="18" name="Text Placeholder 14">
            <a:extLst>
              <a:ext uri="{FF2B5EF4-FFF2-40B4-BE49-F238E27FC236}">
                <a16:creationId xmlns:a16="http://schemas.microsoft.com/office/drawing/2014/main" id="{80C7D8A5-0E8D-2A9A-6F48-236E893BF3AF}"/>
              </a:ext>
            </a:extLst>
          </p:cNvPr>
          <p:cNvSpPr>
            <a:spLocks noGrp="1"/>
          </p:cNvSpPr>
          <p:nvPr>
            <p:ph type="body" sz="quarter" idx="13" hasCustomPrompt="1"/>
          </p:nvPr>
        </p:nvSpPr>
        <p:spPr>
          <a:xfrm>
            <a:off x="488949" y="3284908"/>
            <a:ext cx="7153479" cy="520700"/>
          </a:xfrm>
          <a:solidFill>
            <a:srgbClr val="171717"/>
          </a:solidFill>
        </p:spPr>
        <p:txBody>
          <a:bodyPr lIns="288000" anchor="ctr">
            <a:normAutofit/>
          </a:bodyPr>
          <a:lstStyle>
            <a:lvl1pPr marL="0" indent="0">
              <a:buNone/>
              <a:defRPr sz="2400">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Agenda item 1</a:t>
            </a:r>
            <a:endParaRPr lang="hu-HU" dirty="0"/>
          </a:p>
        </p:txBody>
      </p:sp>
      <p:sp>
        <p:nvSpPr>
          <p:cNvPr id="19" name="Text Placeholder 14">
            <a:extLst>
              <a:ext uri="{FF2B5EF4-FFF2-40B4-BE49-F238E27FC236}">
                <a16:creationId xmlns:a16="http://schemas.microsoft.com/office/drawing/2014/main" id="{A4B1A39D-3E7B-FFC5-9769-D4603105AB78}"/>
              </a:ext>
            </a:extLst>
          </p:cNvPr>
          <p:cNvSpPr>
            <a:spLocks noGrp="1"/>
          </p:cNvSpPr>
          <p:nvPr>
            <p:ph type="body" sz="quarter" idx="14" hasCustomPrompt="1"/>
          </p:nvPr>
        </p:nvSpPr>
        <p:spPr>
          <a:xfrm>
            <a:off x="488949" y="3953986"/>
            <a:ext cx="7153479" cy="520700"/>
          </a:xfrm>
          <a:solidFill>
            <a:srgbClr val="171717"/>
          </a:solidFill>
        </p:spPr>
        <p:txBody>
          <a:bodyPr lIns="288000" anchor="ctr">
            <a:normAutofit/>
          </a:bodyPr>
          <a:lstStyle>
            <a:lvl1pPr marL="0" indent="0">
              <a:buNone/>
              <a:defRPr sz="2400">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Agenda item 1</a:t>
            </a:r>
            <a:endParaRPr lang="hu-HU" dirty="0"/>
          </a:p>
        </p:txBody>
      </p:sp>
      <p:sp>
        <p:nvSpPr>
          <p:cNvPr id="6" name="Title 12">
            <a:extLst>
              <a:ext uri="{FF2B5EF4-FFF2-40B4-BE49-F238E27FC236}">
                <a16:creationId xmlns:a16="http://schemas.microsoft.com/office/drawing/2014/main" id="{03F6D885-D5DD-C88A-BDB2-F9FE47B4401C}"/>
              </a:ext>
            </a:extLst>
          </p:cNvPr>
          <p:cNvSpPr>
            <a:spLocks noGrp="1"/>
          </p:cNvSpPr>
          <p:nvPr>
            <p:ph type="title" hasCustomPrompt="1"/>
          </p:nvPr>
        </p:nvSpPr>
        <p:spPr>
          <a:xfrm>
            <a:off x="911432" y="144992"/>
            <a:ext cx="6731000" cy="771525"/>
          </a:xfrm>
        </p:spPr>
        <p:txBody>
          <a:bodyPr>
            <a:noAutofit/>
          </a:bodyPr>
          <a:lstStyle>
            <a:lvl1pPr>
              <a:defRPr sz="3200"/>
            </a:lvl1pPr>
          </a:lstStyle>
          <a:p>
            <a:r>
              <a:rPr lang="en-US" dirty="0"/>
              <a:t>Agenda</a:t>
            </a:r>
            <a:endParaRPr lang="hu-HU" dirty="0"/>
          </a:p>
        </p:txBody>
      </p:sp>
      <p:sp>
        <p:nvSpPr>
          <p:cNvPr id="7" name="Oval 6">
            <a:extLst>
              <a:ext uri="{FF2B5EF4-FFF2-40B4-BE49-F238E27FC236}">
                <a16:creationId xmlns:a16="http://schemas.microsoft.com/office/drawing/2014/main" id="{FBD18F7F-B39F-72EB-C40D-D542D3D9781C}"/>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8" name="Straight Connector 7">
            <a:extLst>
              <a:ext uri="{FF2B5EF4-FFF2-40B4-BE49-F238E27FC236}">
                <a16:creationId xmlns:a16="http://schemas.microsoft.com/office/drawing/2014/main" id="{5FE8BC24-48EF-6229-BAC5-5FA8A3EC9B01}"/>
              </a:ext>
            </a:extLst>
          </p:cNvPr>
          <p:cNvCxnSpPr>
            <a:cxnSpLocks/>
            <a:stCxn id="7"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6B42DE7-2CF4-2395-6A4D-33267553DC89}"/>
              </a:ext>
            </a:extLst>
          </p:cNvPr>
          <p:cNvCxnSpPr>
            <a:cxnSpLocks/>
            <a:stCxn id="7" idx="6"/>
          </p:cNvCxnSpPr>
          <p:nvPr userDrawn="1"/>
        </p:nvCxnSpPr>
        <p:spPr>
          <a:xfrm>
            <a:off x="774700" y="695325"/>
            <a:ext cx="725805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Freeform: Shape 11">
            <a:extLst>
              <a:ext uri="{FF2B5EF4-FFF2-40B4-BE49-F238E27FC236}">
                <a16:creationId xmlns:a16="http://schemas.microsoft.com/office/drawing/2014/main" id="{C4F3081A-C0B1-C606-0ECB-FE732EB6F6D2}"/>
              </a:ext>
            </a:extLst>
          </p:cNvPr>
          <p:cNvSpPr/>
          <p:nvPr userDrawn="1"/>
        </p:nvSpPr>
        <p:spPr>
          <a:xfrm>
            <a:off x="8032749" y="-1"/>
            <a:ext cx="4167084" cy="5379192"/>
          </a:xfrm>
          <a:custGeom>
            <a:avLst/>
            <a:gdLst>
              <a:gd name="connsiteX0" fmla="*/ 0 w 4167084"/>
              <a:gd name="connsiteY0" fmla="*/ 0 h 5379192"/>
              <a:gd name="connsiteX1" fmla="*/ 4159246 w 4167084"/>
              <a:gd name="connsiteY1" fmla="*/ 0 h 5379192"/>
              <a:gd name="connsiteX2" fmla="*/ 4159246 w 4167084"/>
              <a:gd name="connsiteY2" fmla="*/ 3140429 h 5379192"/>
              <a:gd name="connsiteX3" fmla="*/ 4167084 w 4167084"/>
              <a:gd name="connsiteY3" fmla="*/ 3295650 h 5379192"/>
              <a:gd name="connsiteX4" fmla="*/ 2083542 w 4167084"/>
              <a:gd name="connsiteY4" fmla="*/ 5379192 h 5379192"/>
              <a:gd name="connsiteX5" fmla="*/ 0 w 4167084"/>
              <a:gd name="connsiteY5" fmla="*/ 3295650 h 537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7084" h="5379192">
                <a:moveTo>
                  <a:pt x="0" y="0"/>
                </a:moveTo>
                <a:lnTo>
                  <a:pt x="4159246" y="0"/>
                </a:lnTo>
                <a:lnTo>
                  <a:pt x="4159246" y="3140429"/>
                </a:lnTo>
                <a:lnTo>
                  <a:pt x="4167084" y="3295650"/>
                </a:lnTo>
                <a:cubicBezTo>
                  <a:pt x="4167084" y="4446358"/>
                  <a:pt x="3234250" y="5379192"/>
                  <a:pt x="2083542" y="5379192"/>
                </a:cubicBezTo>
                <a:cubicBezTo>
                  <a:pt x="932834" y="5379192"/>
                  <a:pt x="0" y="4446358"/>
                  <a:pt x="0" y="3295650"/>
                </a:cubicBezTo>
                <a:close/>
              </a:path>
            </a:pathLst>
          </a:custGeom>
          <a:blipFill>
            <a:blip r:embed="rId2"/>
            <a:stretch>
              <a:fillRect/>
            </a:stretch>
          </a:blipFill>
          <a:ln w="38100">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Tree>
    <p:extLst>
      <p:ext uri="{BB962C8B-B14F-4D97-AF65-F5344CB8AC3E}">
        <p14:creationId xmlns:p14="http://schemas.microsoft.com/office/powerpoint/2010/main" val="204319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tmplLst>
          <p:tmpl>
            <p:tnLst>
              <p:par>
                <p:cTn presetID="2" presetClass="entr" presetSubtype="8"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6" grpId="0" animBg="1">
        <p:tmplLst>
          <p:tmpl>
            <p:tnLst>
              <p:par>
                <p:cTn presetID="2" presetClass="entr" presetSubtype="8" fill="hold" nodeType="click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animBg="1">
        <p:tmplLst>
          <p:tmpl>
            <p:tnLst>
              <p:par>
                <p:cTn presetID="2" presetClass="entr" presetSubtype="8" fill="hold" nodeType="click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animBg="1">
        <p:tmplLst>
          <p:tmpl>
            <p:tnLst>
              <p:par>
                <p:cTn presetID="2" presetClass="entr" presetSubtype="8" fill="hold" nodeType="click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19" grpId="0" animBg="1">
        <p:tmplLst>
          <p:tmpl>
            <p:tnLst>
              <p:par>
                <p:cTn presetID="2" presetClass="entr" presetSubtype="8" fill="hold" nodeType="click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0-#ppt_w/2"/>
                          </p:val>
                        </p:tav>
                        <p:tav tm="100000">
                          <p:val>
                            <p:strVal val="#ppt_x"/>
                          </p:val>
                        </p:tav>
                      </p:tavLst>
                    </p:anim>
                    <p:anim calcmode="lin" valueType="num">
                      <p:cBhvr additive="base">
                        <p:cTn dur="500" fill="hold"/>
                        <p:tgtEl>
                          <p:spTgt spid="1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_Dark">
    <p:spTree>
      <p:nvGrpSpPr>
        <p:cNvPr id="1" name=""/>
        <p:cNvGrpSpPr/>
        <p:nvPr/>
      </p:nvGrpSpPr>
      <p:grpSpPr>
        <a:xfrm>
          <a:off x="0" y="0"/>
          <a:ext cx="0" cy="0"/>
          <a:chOff x="0" y="0"/>
          <a:chExt cx="0" cy="0"/>
        </a:xfrm>
      </p:grpSpPr>
      <p:pic>
        <p:nvPicPr>
          <p:cNvPr id="35" name="Picture 34" descr="Looking up view of a tall building&#10;&#10;AI-generated content may be incorrect.">
            <a:extLst>
              <a:ext uri="{FF2B5EF4-FFF2-40B4-BE49-F238E27FC236}">
                <a16:creationId xmlns:a16="http://schemas.microsoft.com/office/drawing/2014/main" id="{40D41FD1-267C-F73D-86DB-5D90979AB7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6050" y="0"/>
            <a:ext cx="16348634" cy="6858000"/>
          </a:xfrm>
          <a:prstGeom prst="rect">
            <a:avLst/>
          </a:prstGeom>
        </p:spPr>
      </p:pic>
      <p:sp>
        <p:nvSpPr>
          <p:cNvPr id="33" name="Freeform: Shape 32">
            <a:extLst>
              <a:ext uri="{FF2B5EF4-FFF2-40B4-BE49-F238E27FC236}">
                <a16:creationId xmlns:a16="http://schemas.microsoft.com/office/drawing/2014/main" id="{79AF0B31-E946-0D1D-AB0D-95AC799F88A6}"/>
              </a:ext>
            </a:extLst>
          </p:cNvPr>
          <p:cNvSpPr/>
          <p:nvPr userDrawn="1"/>
        </p:nvSpPr>
        <p:spPr>
          <a:xfrm>
            <a:off x="-19049" y="-69850"/>
            <a:ext cx="12211049" cy="6934200"/>
          </a:xfrm>
          <a:custGeom>
            <a:avLst/>
            <a:gdLst>
              <a:gd name="connsiteX0" fmla="*/ 0 w 12211049"/>
              <a:gd name="connsiteY0" fmla="*/ 0 h 6864350"/>
              <a:gd name="connsiteX1" fmla="*/ 12211049 w 12211049"/>
              <a:gd name="connsiteY1" fmla="*/ 0 h 6864350"/>
              <a:gd name="connsiteX2" fmla="*/ 12211049 w 12211049"/>
              <a:gd name="connsiteY2" fmla="*/ 6864350 h 6864350"/>
              <a:gd name="connsiteX3" fmla="*/ 1808556 w 12211049"/>
              <a:gd name="connsiteY3" fmla="*/ 6864350 h 6864350"/>
              <a:gd name="connsiteX4" fmla="*/ 5056579 w 12211049"/>
              <a:gd name="connsiteY4" fmla="*/ 3616327 h 6864350"/>
              <a:gd name="connsiteX5" fmla="*/ 1446602 w 12211049"/>
              <a:gd name="connsiteY5" fmla="*/ 6350 h 6864350"/>
              <a:gd name="connsiteX6" fmla="*/ 0 w 12211049"/>
              <a:gd name="connsiteY6" fmla="*/ 6350 h 6864350"/>
              <a:gd name="connsiteX7" fmla="*/ 0 w 12211049"/>
              <a:gd name="connsiteY7" fmla="*/ 0 h 68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49" h="6864350">
                <a:moveTo>
                  <a:pt x="0" y="0"/>
                </a:moveTo>
                <a:lnTo>
                  <a:pt x="12211049" y="0"/>
                </a:lnTo>
                <a:lnTo>
                  <a:pt x="12211049" y="6864350"/>
                </a:lnTo>
                <a:lnTo>
                  <a:pt x="1808556" y="6864350"/>
                </a:lnTo>
                <a:lnTo>
                  <a:pt x="5056579" y="3616327"/>
                </a:lnTo>
                <a:lnTo>
                  <a:pt x="1446602" y="6350"/>
                </a:lnTo>
                <a:lnTo>
                  <a:pt x="0" y="6350"/>
                </a:lnTo>
                <a:lnTo>
                  <a:pt x="0" y="0"/>
                </a:lnTo>
                <a:close/>
              </a:path>
            </a:pathLst>
          </a:cu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cxnSp>
        <p:nvCxnSpPr>
          <p:cNvPr id="30" name="Straight Connector 29">
            <a:extLst>
              <a:ext uri="{FF2B5EF4-FFF2-40B4-BE49-F238E27FC236}">
                <a16:creationId xmlns:a16="http://schemas.microsoft.com/office/drawing/2014/main" id="{71AA01F6-53B5-9C19-6412-8B8B5ABD7995}"/>
              </a:ext>
            </a:extLst>
          </p:cNvPr>
          <p:cNvCxnSpPr>
            <a:cxnSpLocks/>
          </p:cNvCxnSpPr>
          <p:nvPr userDrawn="1"/>
        </p:nvCxnSpPr>
        <p:spPr>
          <a:xfrm>
            <a:off x="5803900" y="3035300"/>
            <a:ext cx="0" cy="787400"/>
          </a:xfrm>
          <a:prstGeom prst="line">
            <a:avLst/>
          </a:prstGeom>
          <a:ln w="57150">
            <a:solidFill>
              <a:srgbClr val="FAF9F3"/>
            </a:solidFill>
          </a:ln>
        </p:spPr>
        <p:style>
          <a:lnRef idx="2">
            <a:schemeClr val="accent1"/>
          </a:lnRef>
          <a:fillRef idx="0">
            <a:schemeClr val="accent1"/>
          </a:fillRef>
          <a:effectRef idx="1">
            <a:schemeClr val="accent1"/>
          </a:effectRef>
          <a:fontRef idx="minor">
            <a:schemeClr val="tx1"/>
          </a:fontRef>
        </p:style>
      </p:cxnSp>
      <p:sp>
        <p:nvSpPr>
          <p:cNvPr id="31" name="Title 30">
            <a:extLst>
              <a:ext uri="{FF2B5EF4-FFF2-40B4-BE49-F238E27FC236}">
                <a16:creationId xmlns:a16="http://schemas.microsoft.com/office/drawing/2014/main" id="{1FF4A7F4-D760-8E1E-C218-A35220D33A73}"/>
              </a:ext>
            </a:extLst>
          </p:cNvPr>
          <p:cNvSpPr>
            <a:spLocks noGrp="1"/>
          </p:cNvSpPr>
          <p:nvPr>
            <p:ph type="title" hasCustomPrompt="1"/>
          </p:nvPr>
        </p:nvSpPr>
        <p:spPr>
          <a:xfrm>
            <a:off x="5937250" y="2766218"/>
            <a:ext cx="6254749" cy="1325563"/>
          </a:xfrm>
        </p:spPr>
        <p:txBody>
          <a:bodyPr>
            <a:normAutofit/>
          </a:bodyPr>
          <a:lstStyle>
            <a:lvl1pPr>
              <a:defRPr sz="3200">
                <a:solidFill>
                  <a:srgbClr val="FAF9F3"/>
                </a:solidFill>
              </a:defRPr>
            </a:lvl1pPr>
          </a:lstStyle>
          <a:p>
            <a:r>
              <a:rPr lang="en-US" dirty="0"/>
              <a:t>Divider Slide Title</a:t>
            </a:r>
            <a:endParaRPr lang="hu-HU" dirty="0"/>
          </a:p>
        </p:txBody>
      </p:sp>
    </p:spTree>
    <p:extLst>
      <p:ext uri="{BB962C8B-B14F-4D97-AF65-F5344CB8AC3E}">
        <p14:creationId xmlns:p14="http://schemas.microsoft.com/office/powerpoint/2010/main" val="180524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08333E-7 0 L 0.19883 0 " pathEditMode="relative" rAng="0" ptsTypes="AA">
                                      <p:cBhvr>
                                        <p:cTn id="6" dur="3250" fill="hold"/>
                                        <p:tgtEl>
                                          <p:spTgt spid="35"/>
                                        </p:tgtEl>
                                        <p:attrNameLst>
                                          <p:attrName>ppt_x</p:attrName>
                                          <p:attrName>ppt_y</p:attrName>
                                        </p:attrNameLst>
                                      </p:cBhvr>
                                      <p:rCtr x="993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_Light">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0178C4ED-66F1-1589-EFB3-DFCF87CF228E}"/>
              </a:ext>
            </a:extLst>
          </p:cNvPr>
          <p:cNvSpPr/>
          <p:nvPr userDrawn="1"/>
        </p:nvSpPr>
        <p:spPr>
          <a:xfrm>
            <a:off x="1767281" y="3717927"/>
            <a:ext cx="3270249" cy="3146423"/>
          </a:xfrm>
          <a:custGeom>
            <a:avLst/>
            <a:gdLst>
              <a:gd name="connsiteX0" fmla="*/ 3146423 w 3270249"/>
              <a:gd name="connsiteY0" fmla="*/ 0 h 3146423"/>
              <a:gd name="connsiteX1" fmla="*/ 3270249 w 3270249"/>
              <a:gd name="connsiteY1" fmla="*/ 123826 h 3146423"/>
              <a:gd name="connsiteX2" fmla="*/ 247652 w 3270249"/>
              <a:gd name="connsiteY2" fmla="*/ 3146423 h 3146423"/>
              <a:gd name="connsiteX3" fmla="*/ 0 w 3270249"/>
              <a:gd name="connsiteY3" fmla="*/ 3146423 h 3146423"/>
              <a:gd name="connsiteX4" fmla="*/ 3146423 w 3270249"/>
              <a:gd name="connsiteY4" fmla="*/ 0 h 3146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249" h="3146423">
                <a:moveTo>
                  <a:pt x="3146423" y="0"/>
                </a:moveTo>
                <a:lnTo>
                  <a:pt x="3270249" y="123826"/>
                </a:lnTo>
                <a:lnTo>
                  <a:pt x="247652" y="3146423"/>
                </a:lnTo>
                <a:lnTo>
                  <a:pt x="0" y="3146423"/>
                </a:lnTo>
                <a:lnTo>
                  <a:pt x="3146423" y="0"/>
                </a:lnTo>
                <a:close/>
              </a:path>
            </a:pathLst>
          </a:custGeom>
          <a:solidFill>
            <a:schemeClr val="tx1">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8" name="Freeform: Shape 27">
            <a:extLst>
              <a:ext uri="{FF2B5EF4-FFF2-40B4-BE49-F238E27FC236}">
                <a16:creationId xmlns:a16="http://schemas.microsoft.com/office/drawing/2014/main" id="{5BB834DD-A767-CB79-01C0-879C0DB47202}"/>
              </a:ext>
            </a:extLst>
          </p:cNvPr>
          <p:cNvSpPr/>
          <p:nvPr userDrawn="1"/>
        </p:nvSpPr>
        <p:spPr>
          <a:xfrm>
            <a:off x="-19049" y="6350"/>
            <a:ext cx="5056579" cy="6858000"/>
          </a:xfrm>
          <a:custGeom>
            <a:avLst/>
            <a:gdLst>
              <a:gd name="connsiteX0" fmla="*/ 0 w 5056579"/>
              <a:gd name="connsiteY0" fmla="*/ 0 h 6858000"/>
              <a:gd name="connsiteX1" fmla="*/ 1446602 w 5056579"/>
              <a:gd name="connsiteY1" fmla="*/ 0 h 6858000"/>
              <a:gd name="connsiteX2" fmla="*/ 5056579 w 5056579"/>
              <a:gd name="connsiteY2" fmla="*/ 3609977 h 6858000"/>
              <a:gd name="connsiteX3" fmla="*/ 1808556 w 5056579"/>
              <a:gd name="connsiteY3" fmla="*/ 6858000 h 6858000"/>
              <a:gd name="connsiteX4" fmla="*/ 0 w 505657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6579" h="6858000">
                <a:moveTo>
                  <a:pt x="0" y="0"/>
                </a:moveTo>
                <a:lnTo>
                  <a:pt x="1446602" y="0"/>
                </a:lnTo>
                <a:lnTo>
                  <a:pt x="5056579" y="3609977"/>
                </a:lnTo>
                <a:lnTo>
                  <a:pt x="1808556" y="6858000"/>
                </a:lnTo>
                <a:lnTo>
                  <a:pt x="0" y="6858000"/>
                </a:lnTo>
                <a:close/>
              </a:path>
            </a:pathLst>
          </a:custGeom>
          <a:blipFill dpi="0" rotWithShape="0">
            <a:blip r:embed="rId2">
              <a:extLst>
                <a:ext uri="{BEBA8EAE-BF5A-486C-A8C5-ECC9F3942E4B}">
                  <a14:imgProps xmlns:a14="http://schemas.microsoft.com/office/drawing/2010/main">
                    <a14:imgLayer r:embed="rId3">
                      <a14:imgEffect>
                        <a14:saturation sat="0"/>
                      </a14:imgEffect>
                    </a14:imgLayer>
                  </a14:imgProps>
                </a:ext>
              </a:extLst>
            </a:blip>
            <a:srcRect/>
            <a:tile tx="635000" ty="654050" sx="20000" sy="20000" flip="none" algn="ctr"/>
          </a:blipFill>
          <a:ln w="76200">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cxnSp>
        <p:nvCxnSpPr>
          <p:cNvPr id="30" name="Straight Connector 29">
            <a:extLst>
              <a:ext uri="{FF2B5EF4-FFF2-40B4-BE49-F238E27FC236}">
                <a16:creationId xmlns:a16="http://schemas.microsoft.com/office/drawing/2014/main" id="{71AA01F6-53B5-9C19-6412-8B8B5ABD7995}"/>
              </a:ext>
            </a:extLst>
          </p:cNvPr>
          <p:cNvCxnSpPr>
            <a:cxnSpLocks/>
          </p:cNvCxnSpPr>
          <p:nvPr userDrawn="1"/>
        </p:nvCxnSpPr>
        <p:spPr>
          <a:xfrm>
            <a:off x="5803900" y="3035300"/>
            <a:ext cx="0" cy="787400"/>
          </a:xfrm>
          <a:prstGeom prst="line">
            <a:avLst/>
          </a:prstGeom>
          <a:ln w="57150">
            <a:solidFill>
              <a:srgbClr val="171717"/>
            </a:solidFill>
          </a:ln>
        </p:spPr>
        <p:style>
          <a:lnRef idx="2">
            <a:schemeClr val="accent1"/>
          </a:lnRef>
          <a:fillRef idx="0">
            <a:schemeClr val="accent1"/>
          </a:fillRef>
          <a:effectRef idx="1">
            <a:schemeClr val="accent1"/>
          </a:effectRef>
          <a:fontRef idx="minor">
            <a:schemeClr val="tx1"/>
          </a:fontRef>
        </p:style>
      </p:cxnSp>
      <p:sp>
        <p:nvSpPr>
          <p:cNvPr id="31" name="Title 30">
            <a:extLst>
              <a:ext uri="{FF2B5EF4-FFF2-40B4-BE49-F238E27FC236}">
                <a16:creationId xmlns:a16="http://schemas.microsoft.com/office/drawing/2014/main" id="{1FF4A7F4-D760-8E1E-C218-A35220D33A73}"/>
              </a:ext>
            </a:extLst>
          </p:cNvPr>
          <p:cNvSpPr>
            <a:spLocks noGrp="1"/>
          </p:cNvSpPr>
          <p:nvPr>
            <p:ph type="title" hasCustomPrompt="1"/>
          </p:nvPr>
        </p:nvSpPr>
        <p:spPr>
          <a:xfrm>
            <a:off x="5937250" y="2766218"/>
            <a:ext cx="6254749" cy="1325563"/>
          </a:xfrm>
        </p:spPr>
        <p:txBody>
          <a:bodyPr>
            <a:normAutofit/>
          </a:bodyPr>
          <a:lstStyle>
            <a:lvl1pPr>
              <a:defRPr sz="3200"/>
            </a:lvl1pPr>
          </a:lstStyle>
          <a:p>
            <a:r>
              <a:rPr lang="en-US" dirty="0"/>
              <a:t>Divider Slide Title</a:t>
            </a:r>
            <a:endParaRPr lang="hu-HU" dirty="0"/>
          </a:p>
        </p:txBody>
      </p:sp>
    </p:spTree>
    <p:extLst>
      <p:ext uri="{BB962C8B-B14F-4D97-AF65-F5344CB8AC3E}">
        <p14:creationId xmlns:p14="http://schemas.microsoft.com/office/powerpoint/2010/main" val="880838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Layout_Title_Subtitle_Text">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2" y="44680"/>
            <a:ext cx="8562768" cy="710970"/>
          </a:xfrm>
        </p:spPr>
        <p:txBody>
          <a:bodyPr bIns="0" anchor="b">
            <a:noAutofit/>
          </a:bodyPr>
          <a:lstStyle>
            <a:lvl1pPr>
              <a:defRPr sz="3200"/>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114173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2" y="777874"/>
            <a:ext cx="7534190" cy="234951"/>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sp>
        <p:nvSpPr>
          <p:cNvPr id="14" name="Oval 13">
            <a:extLst>
              <a:ext uri="{FF2B5EF4-FFF2-40B4-BE49-F238E27FC236}">
                <a16:creationId xmlns:a16="http://schemas.microsoft.com/office/drawing/2014/main" id="{CECA815E-E6CA-9A5B-B4EA-1758089E9B42}"/>
              </a:ext>
            </a:extLst>
          </p:cNvPr>
          <p:cNvSpPr/>
          <p:nvPr userDrawn="1"/>
        </p:nvSpPr>
        <p:spPr>
          <a:xfrm>
            <a:off x="8302954" y="-12700"/>
            <a:ext cx="6911642" cy="6911642"/>
          </a:xfrm>
          <a:prstGeom prst="ellipse">
            <a:avLst/>
          </a:prstGeom>
          <a:solidFill>
            <a:schemeClr val="bg1"/>
          </a:solidFill>
          <a:ln w="76200">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6" name="Picture 5">
            <a:extLst>
              <a:ext uri="{FF2B5EF4-FFF2-40B4-BE49-F238E27FC236}">
                <a16:creationId xmlns:a16="http://schemas.microsoft.com/office/drawing/2014/main" id="{BBA6824E-DEEB-1E73-64D7-4E189BE2DF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74700" y="6388973"/>
            <a:ext cx="2393948" cy="329098"/>
          </a:xfrm>
          <a:prstGeom prst="rect">
            <a:avLst/>
          </a:prstGeom>
        </p:spPr>
      </p:pic>
      <p:sp>
        <p:nvSpPr>
          <p:cNvPr id="16" name="Text Placeholder 15">
            <a:extLst>
              <a:ext uri="{FF2B5EF4-FFF2-40B4-BE49-F238E27FC236}">
                <a16:creationId xmlns:a16="http://schemas.microsoft.com/office/drawing/2014/main" id="{B9BAAE3C-4150-49CB-31BF-64ED8AC8AF18}"/>
              </a:ext>
            </a:extLst>
          </p:cNvPr>
          <p:cNvSpPr>
            <a:spLocks noGrp="1"/>
          </p:cNvSpPr>
          <p:nvPr>
            <p:ph type="body" sz="quarter" idx="22"/>
          </p:nvPr>
        </p:nvSpPr>
        <p:spPr>
          <a:xfrm>
            <a:off x="911225" y="1225550"/>
            <a:ext cx="7159625" cy="4846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19" name="Picture Placeholder 18">
            <a:extLst>
              <a:ext uri="{FF2B5EF4-FFF2-40B4-BE49-F238E27FC236}">
                <a16:creationId xmlns:a16="http://schemas.microsoft.com/office/drawing/2014/main" id="{9528B6EB-EBBF-A859-D844-94DC70136E92}"/>
              </a:ext>
            </a:extLst>
          </p:cNvPr>
          <p:cNvSpPr>
            <a:spLocks noGrp="1"/>
          </p:cNvSpPr>
          <p:nvPr>
            <p:ph type="pic" sz="quarter" idx="23"/>
          </p:nvPr>
        </p:nvSpPr>
        <p:spPr>
          <a:xfrm>
            <a:off x="8347604" y="21571"/>
            <a:ext cx="6816195" cy="6898342"/>
          </a:xfrm>
          <a:prstGeom prst="ellipse">
            <a:avLst/>
          </a:prstGeom>
        </p:spPr>
        <p:txBody>
          <a:bodyPr/>
          <a:lstStyle/>
          <a:p>
            <a:endParaRPr lang="hu-HU"/>
          </a:p>
        </p:txBody>
      </p:sp>
    </p:spTree>
    <p:extLst>
      <p:ext uri="{BB962C8B-B14F-4D97-AF65-F5344CB8AC3E}">
        <p14:creationId xmlns:p14="http://schemas.microsoft.com/office/powerpoint/2010/main" val="242435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_Rectangular_Image">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2" y="44680"/>
            <a:ext cx="7159418" cy="710970"/>
          </a:xfrm>
        </p:spPr>
        <p:txBody>
          <a:bodyPr bIns="0" anchor="b">
            <a:noAutofit/>
          </a:bodyPr>
          <a:lstStyle>
            <a:lvl1pPr>
              <a:defRPr sz="3200"/>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7296148"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2" y="777874"/>
            <a:ext cx="7159416" cy="263526"/>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pic>
        <p:nvPicPr>
          <p:cNvPr id="6" name="Picture 5">
            <a:extLst>
              <a:ext uri="{FF2B5EF4-FFF2-40B4-BE49-F238E27FC236}">
                <a16:creationId xmlns:a16="http://schemas.microsoft.com/office/drawing/2014/main" id="{BBA6824E-DEEB-1E73-64D7-4E189BE2DF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74700" y="6388973"/>
            <a:ext cx="2393948" cy="329098"/>
          </a:xfrm>
          <a:prstGeom prst="rect">
            <a:avLst/>
          </a:prstGeom>
        </p:spPr>
      </p:pic>
      <p:sp>
        <p:nvSpPr>
          <p:cNvPr id="16" name="Text Placeholder 15">
            <a:extLst>
              <a:ext uri="{FF2B5EF4-FFF2-40B4-BE49-F238E27FC236}">
                <a16:creationId xmlns:a16="http://schemas.microsoft.com/office/drawing/2014/main" id="{B9BAAE3C-4150-49CB-31BF-64ED8AC8AF18}"/>
              </a:ext>
            </a:extLst>
          </p:cNvPr>
          <p:cNvSpPr>
            <a:spLocks noGrp="1"/>
          </p:cNvSpPr>
          <p:nvPr>
            <p:ph type="body" sz="quarter" idx="22"/>
          </p:nvPr>
        </p:nvSpPr>
        <p:spPr>
          <a:xfrm>
            <a:off x="911225" y="1225550"/>
            <a:ext cx="7159625" cy="4846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19" name="Picture Placeholder 18">
            <a:extLst>
              <a:ext uri="{FF2B5EF4-FFF2-40B4-BE49-F238E27FC236}">
                <a16:creationId xmlns:a16="http://schemas.microsoft.com/office/drawing/2014/main" id="{9528B6EB-EBBF-A859-D844-94DC70136E92}"/>
              </a:ext>
            </a:extLst>
          </p:cNvPr>
          <p:cNvSpPr>
            <a:spLocks noGrp="1"/>
          </p:cNvSpPr>
          <p:nvPr>
            <p:ph type="pic" sz="quarter" idx="23"/>
          </p:nvPr>
        </p:nvSpPr>
        <p:spPr>
          <a:xfrm>
            <a:off x="8070850" y="-20171"/>
            <a:ext cx="4121150" cy="6898342"/>
          </a:xfrm>
          <a:prstGeom prst="rect">
            <a:avLst/>
          </a:prstGeom>
          <a:ln w="57150">
            <a:solidFill>
              <a:srgbClr val="171717"/>
            </a:solidFill>
          </a:ln>
        </p:spPr>
        <p:txBody>
          <a:bodyPr/>
          <a:lstStyle/>
          <a:p>
            <a:endParaRPr lang="hu-HU"/>
          </a:p>
        </p:txBody>
      </p:sp>
    </p:spTree>
    <p:extLst>
      <p:ext uri="{BB962C8B-B14F-4D97-AF65-F5344CB8AC3E}">
        <p14:creationId xmlns:p14="http://schemas.microsoft.com/office/powerpoint/2010/main" val="3544142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_Text_layout">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1" y="44680"/>
            <a:ext cx="10924967" cy="710970"/>
          </a:xfrm>
        </p:spPr>
        <p:txBody>
          <a:bodyPr bIns="0" anchor="b">
            <a:noAutofit/>
          </a:bodyPr>
          <a:lstStyle>
            <a:lvl1pPr>
              <a:defRPr sz="3200"/>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114173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1" y="777874"/>
            <a:ext cx="10924959" cy="234237"/>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pic>
        <p:nvPicPr>
          <p:cNvPr id="6" name="Picture 5">
            <a:extLst>
              <a:ext uri="{FF2B5EF4-FFF2-40B4-BE49-F238E27FC236}">
                <a16:creationId xmlns:a16="http://schemas.microsoft.com/office/drawing/2014/main" id="{BBA6824E-DEEB-1E73-64D7-4E189BE2DF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74700" y="6388973"/>
            <a:ext cx="2393948" cy="329098"/>
          </a:xfrm>
          <a:prstGeom prst="rect">
            <a:avLst/>
          </a:prstGeom>
        </p:spPr>
      </p:pic>
      <p:sp>
        <p:nvSpPr>
          <p:cNvPr id="16" name="Text Placeholder 15">
            <a:extLst>
              <a:ext uri="{FF2B5EF4-FFF2-40B4-BE49-F238E27FC236}">
                <a16:creationId xmlns:a16="http://schemas.microsoft.com/office/drawing/2014/main" id="{B9BAAE3C-4150-49CB-31BF-64ED8AC8AF18}"/>
              </a:ext>
            </a:extLst>
          </p:cNvPr>
          <p:cNvSpPr>
            <a:spLocks noGrp="1"/>
          </p:cNvSpPr>
          <p:nvPr>
            <p:ph type="body" sz="quarter" idx="22"/>
          </p:nvPr>
        </p:nvSpPr>
        <p:spPr>
          <a:xfrm>
            <a:off x="911225" y="1225550"/>
            <a:ext cx="10925174" cy="4846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Tree>
    <p:extLst>
      <p:ext uri="{BB962C8B-B14F-4D97-AF65-F5344CB8AC3E}">
        <p14:creationId xmlns:p14="http://schemas.microsoft.com/office/powerpoint/2010/main" val="1539757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asic Layout_Title_Subtitle_Text_Dark">
    <p:spTree>
      <p:nvGrpSpPr>
        <p:cNvPr id="1" name=""/>
        <p:cNvGrpSpPr/>
        <p:nvPr/>
      </p:nvGrpSpPr>
      <p:grpSpPr>
        <a:xfrm>
          <a:off x="0" y="0"/>
          <a:ext cx="0" cy="0"/>
          <a:chOff x="0" y="0"/>
          <a:chExt cx="0" cy="0"/>
        </a:xfrm>
      </p:grpSpPr>
      <p:pic>
        <p:nvPicPr>
          <p:cNvPr id="19" name="Picture 18" descr="Looking up view of a tall building&#10;&#10;AI-generated content may be incorrect.">
            <a:extLst>
              <a:ext uri="{FF2B5EF4-FFF2-40B4-BE49-F238E27FC236}">
                <a16:creationId xmlns:a16="http://schemas.microsoft.com/office/drawing/2014/main" id="{02C5817A-ACDA-AB15-5DC8-96DCFD004C58}"/>
              </a:ext>
            </a:extLst>
          </p:cNvPr>
          <p:cNvPicPr>
            <a:picLocks noChangeAspect="1"/>
          </p:cNvPicPr>
          <p:nvPr userDrawn="1"/>
        </p:nvPicPr>
        <p:blipFill>
          <a:blip r:embed="rId2">
            <a:extLst>
              <a:ext uri="{28A0092B-C50C-407E-A947-70E740481C1C}">
                <a14:useLocalDpi xmlns:a14="http://schemas.microsoft.com/office/drawing/2010/main" val="0"/>
              </a:ext>
            </a:extLst>
          </a:blip>
          <a:srcRect r="44046"/>
          <a:stretch/>
        </p:blipFill>
        <p:spPr>
          <a:xfrm>
            <a:off x="3044266" y="2133"/>
            <a:ext cx="9147734" cy="6858000"/>
          </a:xfrm>
          <a:prstGeom prst="rect">
            <a:avLst/>
          </a:prstGeom>
        </p:spPr>
      </p:pic>
      <p:sp>
        <p:nvSpPr>
          <p:cNvPr id="15" name="Freeform: Shape 14">
            <a:extLst>
              <a:ext uri="{FF2B5EF4-FFF2-40B4-BE49-F238E27FC236}">
                <a16:creationId xmlns:a16="http://schemas.microsoft.com/office/drawing/2014/main" id="{6065ED78-5948-80BB-9B9D-D8C2BF76B703}"/>
              </a:ext>
            </a:extLst>
          </p:cNvPr>
          <p:cNvSpPr/>
          <p:nvPr userDrawn="1"/>
        </p:nvSpPr>
        <p:spPr>
          <a:xfrm>
            <a:off x="0" y="-61384"/>
            <a:ext cx="12192000" cy="7115509"/>
          </a:xfrm>
          <a:custGeom>
            <a:avLst/>
            <a:gdLst>
              <a:gd name="connsiteX0" fmla="*/ 0 w 12192000"/>
              <a:gd name="connsiteY0" fmla="*/ 0 h 6911641"/>
              <a:gd name="connsiteX1" fmla="*/ 11359000 w 12192000"/>
              <a:gd name="connsiteY1" fmla="*/ 0 h 6911641"/>
              <a:gd name="connsiteX2" fmla="*/ 11310065 w 12192000"/>
              <a:gd name="connsiteY2" fmla="*/ 3721 h 6911641"/>
              <a:gd name="connsiteX3" fmla="*/ 8207582 w 12192000"/>
              <a:gd name="connsiteY3" fmla="*/ 3441700 h 6911641"/>
              <a:gd name="connsiteX4" fmla="*/ 11663403 w 12192000"/>
              <a:gd name="connsiteY4" fmla="*/ 6897521 h 6911641"/>
              <a:gd name="connsiteX5" fmla="*/ 12189690 w 12192000"/>
              <a:gd name="connsiteY5" fmla="*/ 6857702 h 6911641"/>
              <a:gd name="connsiteX6" fmla="*/ 12192000 w 12192000"/>
              <a:gd name="connsiteY6" fmla="*/ 6857290 h 6911641"/>
              <a:gd name="connsiteX7" fmla="*/ 12192000 w 12192000"/>
              <a:gd name="connsiteY7" fmla="*/ 6911641 h 6911641"/>
              <a:gd name="connsiteX8" fmla="*/ 0 w 12192000"/>
              <a:gd name="connsiteY8" fmla="*/ 6911641 h 6911641"/>
              <a:gd name="connsiteX9" fmla="*/ 0 w 12192000"/>
              <a:gd name="connsiteY9" fmla="*/ 0 h 691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911641">
                <a:moveTo>
                  <a:pt x="0" y="0"/>
                </a:moveTo>
                <a:lnTo>
                  <a:pt x="11359000" y="0"/>
                </a:lnTo>
                <a:lnTo>
                  <a:pt x="11310065" y="3721"/>
                </a:lnTo>
                <a:cubicBezTo>
                  <a:pt x="9567447" y="180694"/>
                  <a:pt x="8207582" y="1652390"/>
                  <a:pt x="8207582" y="3441700"/>
                </a:cubicBezTo>
                <a:cubicBezTo>
                  <a:pt x="8207582" y="5350297"/>
                  <a:pt x="9754806" y="6897521"/>
                  <a:pt x="11663403" y="6897521"/>
                </a:cubicBezTo>
                <a:cubicBezTo>
                  <a:pt x="11842334" y="6897521"/>
                  <a:pt x="12018089" y="6883923"/>
                  <a:pt x="12189690" y="6857702"/>
                </a:cubicBezTo>
                <a:lnTo>
                  <a:pt x="12192000" y="6857290"/>
                </a:lnTo>
                <a:lnTo>
                  <a:pt x="12192000" y="6911641"/>
                </a:lnTo>
                <a:lnTo>
                  <a:pt x="0" y="6911641"/>
                </a:lnTo>
                <a:lnTo>
                  <a:pt x="0" y="0"/>
                </a:lnTo>
                <a:close/>
              </a:path>
            </a:pathLst>
          </a:custGeom>
          <a:solidFill>
            <a:srgbClr val="171717"/>
          </a:solidFill>
          <a:ln w="76200">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2" y="44680"/>
            <a:ext cx="8562768" cy="710970"/>
          </a:xfrm>
        </p:spPr>
        <p:txBody>
          <a:bodyPr bIns="0" anchor="b">
            <a:noAutofit/>
          </a:bodyPr>
          <a:lstStyle>
            <a:lvl1pPr>
              <a:defRPr sz="3200">
                <a:solidFill>
                  <a:srgbClr val="FAF9F3"/>
                </a:solidFill>
              </a:defRPr>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171717"/>
          </a:solidFill>
          <a:ln w="5715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8699500" cy="0"/>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2" y="777874"/>
            <a:ext cx="7534190" cy="234951"/>
          </a:xfrm>
          <a:prstGeom prst="rect">
            <a:avLst/>
          </a:prstGeom>
        </p:spPr>
        <p:txBody>
          <a:bodyPr tIns="0" rIns="0" bIns="0">
            <a:noAutofit/>
          </a:bodyPr>
          <a:lstStyle>
            <a:lvl1pPr marL="0" indent="0">
              <a:buSzTx/>
              <a:buFontTx/>
              <a:buNone/>
              <a:defRPr sz="1800" b="0" i="0">
                <a:solidFill>
                  <a:srgbClr val="FAF9F3"/>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pic>
        <p:nvPicPr>
          <p:cNvPr id="6" name="Picture 5">
            <a:extLst>
              <a:ext uri="{FF2B5EF4-FFF2-40B4-BE49-F238E27FC236}">
                <a16:creationId xmlns:a16="http://schemas.microsoft.com/office/drawing/2014/main" id="{BBA6824E-DEEB-1E73-64D7-4E189BE2DF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74700" y="6389785"/>
            <a:ext cx="2393948" cy="327474"/>
          </a:xfrm>
          <a:prstGeom prst="rect">
            <a:avLst/>
          </a:prstGeom>
        </p:spPr>
      </p:pic>
      <p:sp>
        <p:nvSpPr>
          <p:cNvPr id="16" name="Text Placeholder 15">
            <a:extLst>
              <a:ext uri="{FF2B5EF4-FFF2-40B4-BE49-F238E27FC236}">
                <a16:creationId xmlns:a16="http://schemas.microsoft.com/office/drawing/2014/main" id="{B9BAAE3C-4150-49CB-31BF-64ED8AC8AF18}"/>
              </a:ext>
            </a:extLst>
          </p:cNvPr>
          <p:cNvSpPr>
            <a:spLocks noGrp="1"/>
          </p:cNvSpPr>
          <p:nvPr>
            <p:ph type="body" sz="quarter" idx="22"/>
          </p:nvPr>
        </p:nvSpPr>
        <p:spPr>
          <a:xfrm>
            <a:off x="911225" y="1225550"/>
            <a:ext cx="7159625" cy="4846638"/>
          </a:xfrm>
        </p:spPr>
        <p:txBody>
          <a:bodyPr/>
          <a:lstStyle>
            <a:lvl1pPr>
              <a:defRPr>
                <a:solidFill>
                  <a:srgbClr val="FAF9F3"/>
                </a:solidFill>
              </a:defRPr>
            </a:lvl1pPr>
            <a:lvl2pPr>
              <a:defRPr>
                <a:solidFill>
                  <a:srgbClr val="FAF9F3"/>
                </a:solidFill>
              </a:defRPr>
            </a:lvl2pPr>
            <a:lvl3pPr>
              <a:defRPr>
                <a:solidFill>
                  <a:srgbClr val="FAF9F3"/>
                </a:solidFill>
              </a:defRPr>
            </a:lvl3pPr>
            <a:lvl4pPr>
              <a:defRPr>
                <a:solidFill>
                  <a:srgbClr val="FAF9F3"/>
                </a:solidFill>
              </a:defRPr>
            </a:lvl4pPr>
            <a:lvl5pPr>
              <a:defRPr>
                <a:solidFill>
                  <a:srgbClr val="FAF9F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Tree>
    <p:extLst>
      <p:ext uri="{BB962C8B-B14F-4D97-AF65-F5344CB8AC3E}">
        <p14:creationId xmlns:p14="http://schemas.microsoft.com/office/powerpoint/2010/main" val="331883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08333E-7 -1.48148E-6 L 0.19883 -1.48148E-6 " pathEditMode="relative" rAng="0" ptsTypes="AA">
                                      <p:cBhvr>
                                        <p:cTn id="6" dur="3250" fill="hold"/>
                                        <p:tgtEl>
                                          <p:spTgt spid="19"/>
                                        </p:tgtEl>
                                        <p:attrNameLst>
                                          <p:attrName>ppt_x</p:attrName>
                                          <p:attrName>ppt_y</p:attrName>
                                        </p:attrNameLst>
                                      </p:cBhvr>
                                      <p:rCtr x="993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1" y="44680"/>
            <a:ext cx="10992701" cy="710970"/>
          </a:xfrm>
        </p:spPr>
        <p:txBody>
          <a:bodyPr bIns="0" anchor="b">
            <a:noAutofit/>
          </a:bodyPr>
          <a:lstStyle>
            <a:lvl1pPr>
              <a:defRPr sz="3200"/>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114173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1" y="777874"/>
            <a:ext cx="10992695" cy="263526"/>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pic>
        <p:nvPicPr>
          <p:cNvPr id="6" name="Picture 5">
            <a:extLst>
              <a:ext uri="{FF2B5EF4-FFF2-40B4-BE49-F238E27FC236}">
                <a16:creationId xmlns:a16="http://schemas.microsoft.com/office/drawing/2014/main" id="{BBA6824E-DEEB-1E73-64D7-4E189BE2DF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74700" y="6388973"/>
            <a:ext cx="2393948" cy="329098"/>
          </a:xfrm>
          <a:prstGeom prst="rect">
            <a:avLst/>
          </a:prstGeom>
        </p:spPr>
      </p:pic>
    </p:spTree>
    <p:extLst>
      <p:ext uri="{BB962C8B-B14F-4D97-AF65-F5344CB8AC3E}">
        <p14:creationId xmlns:p14="http://schemas.microsoft.com/office/powerpoint/2010/main" val="538372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_Column_Layout">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2" y="44680"/>
            <a:ext cx="7534070" cy="710970"/>
          </a:xfrm>
        </p:spPr>
        <p:txBody>
          <a:bodyPr bIns="0" anchor="b">
            <a:noAutofit/>
          </a:bodyPr>
          <a:lstStyle>
            <a:lvl1pPr>
              <a:defRPr sz="3200"/>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114173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1" y="777874"/>
            <a:ext cx="11026993" cy="252500"/>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sp>
        <p:nvSpPr>
          <p:cNvPr id="2" name="Rectangle 1">
            <a:extLst>
              <a:ext uri="{FF2B5EF4-FFF2-40B4-BE49-F238E27FC236}">
                <a16:creationId xmlns:a16="http://schemas.microsoft.com/office/drawing/2014/main" id="{23B6A5DA-77D4-CB44-9CCF-5B1BFEA0D7CC}"/>
              </a:ext>
            </a:extLst>
          </p:cNvPr>
          <p:cNvSpPr/>
          <p:nvPr userDrawn="1"/>
        </p:nvSpPr>
        <p:spPr>
          <a:xfrm>
            <a:off x="794592" y="1624735"/>
            <a:ext cx="3492926" cy="5233265"/>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 name="Rectangle 2">
            <a:extLst>
              <a:ext uri="{FF2B5EF4-FFF2-40B4-BE49-F238E27FC236}">
                <a16:creationId xmlns:a16="http://schemas.microsoft.com/office/drawing/2014/main" id="{F44BADBD-C958-9872-CDC2-63F51A2910D0}"/>
              </a:ext>
            </a:extLst>
          </p:cNvPr>
          <p:cNvSpPr/>
          <p:nvPr userDrawn="1"/>
        </p:nvSpPr>
        <p:spPr>
          <a:xfrm>
            <a:off x="4620047" y="1624735"/>
            <a:ext cx="3492926" cy="523326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 name="Rectangle 3">
            <a:extLst>
              <a:ext uri="{FF2B5EF4-FFF2-40B4-BE49-F238E27FC236}">
                <a16:creationId xmlns:a16="http://schemas.microsoft.com/office/drawing/2014/main" id="{B951757E-3D68-78DA-37C2-B0F7E61E50A9}"/>
              </a:ext>
            </a:extLst>
          </p:cNvPr>
          <p:cNvSpPr/>
          <p:nvPr userDrawn="1"/>
        </p:nvSpPr>
        <p:spPr>
          <a:xfrm>
            <a:off x="8445502" y="1624735"/>
            <a:ext cx="3492926" cy="52332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Text Placeholder 10">
            <a:extLst>
              <a:ext uri="{FF2B5EF4-FFF2-40B4-BE49-F238E27FC236}">
                <a16:creationId xmlns:a16="http://schemas.microsoft.com/office/drawing/2014/main" id="{F36A3834-D38E-6455-2C2C-F90DA8B9DA4E}"/>
              </a:ext>
            </a:extLst>
          </p:cNvPr>
          <p:cNvSpPr>
            <a:spLocks noGrp="1"/>
          </p:cNvSpPr>
          <p:nvPr>
            <p:ph type="body" sz="quarter" idx="22" hasCustomPrompt="1"/>
          </p:nvPr>
        </p:nvSpPr>
        <p:spPr>
          <a:xfrm>
            <a:off x="911225" y="2143399"/>
            <a:ext cx="3254375" cy="376237"/>
          </a:xfrm>
        </p:spPr>
        <p:txBody>
          <a:bodyPr anchor="ctr">
            <a:noAutofit/>
          </a:bodyPr>
          <a:lstStyle>
            <a:lvl1pPr marL="0" indent="0">
              <a:buNone/>
              <a:defRPr sz="1800">
                <a:solidFill>
                  <a:srgbClr val="FAF9F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Column title</a:t>
            </a:r>
            <a:endParaRPr lang="hu-HU" dirty="0"/>
          </a:p>
        </p:txBody>
      </p:sp>
      <p:sp>
        <p:nvSpPr>
          <p:cNvPr id="13" name="Text Placeholder 10">
            <a:extLst>
              <a:ext uri="{FF2B5EF4-FFF2-40B4-BE49-F238E27FC236}">
                <a16:creationId xmlns:a16="http://schemas.microsoft.com/office/drawing/2014/main" id="{5ACA788D-7584-176E-1B4D-0CE40619C960}"/>
              </a:ext>
            </a:extLst>
          </p:cNvPr>
          <p:cNvSpPr>
            <a:spLocks noGrp="1"/>
          </p:cNvSpPr>
          <p:nvPr>
            <p:ph type="body" sz="quarter" idx="23" hasCustomPrompt="1"/>
          </p:nvPr>
        </p:nvSpPr>
        <p:spPr>
          <a:xfrm>
            <a:off x="4739322" y="2143398"/>
            <a:ext cx="3254375" cy="376237"/>
          </a:xfrm>
        </p:spPr>
        <p:txBody>
          <a:bodyPr anchor="ctr">
            <a:noAutofit/>
          </a:bodyPr>
          <a:lstStyle>
            <a:lvl1pPr marL="0" indent="0">
              <a:buNone/>
              <a:defRPr sz="1800">
                <a:solidFill>
                  <a:srgbClr val="FAF9F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Column title</a:t>
            </a:r>
            <a:endParaRPr lang="hu-HU" dirty="0"/>
          </a:p>
        </p:txBody>
      </p:sp>
      <p:sp>
        <p:nvSpPr>
          <p:cNvPr id="15" name="Text Placeholder 10">
            <a:extLst>
              <a:ext uri="{FF2B5EF4-FFF2-40B4-BE49-F238E27FC236}">
                <a16:creationId xmlns:a16="http://schemas.microsoft.com/office/drawing/2014/main" id="{17D788CA-FE5A-5D33-6037-15FBB06CE3F1}"/>
              </a:ext>
            </a:extLst>
          </p:cNvPr>
          <p:cNvSpPr>
            <a:spLocks noGrp="1"/>
          </p:cNvSpPr>
          <p:nvPr>
            <p:ph type="body" sz="quarter" idx="24" hasCustomPrompt="1"/>
          </p:nvPr>
        </p:nvSpPr>
        <p:spPr>
          <a:xfrm>
            <a:off x="8564776" y="2143398"/>
            <a:ext cx="3254375" cy="376237"/>
          </a:xfrm>
        </p:spPr>
        <p:txBody>
          <a:bodyPr anchor="ctr">
            <a:noAutofit/>
          </a:bodyPr>
          <a:lstStyle>
            <a:lvl1pPr marL="0" indent="0">
              <a:buNone/>
              <a:defRPr sz="1800">
                <a:solidFill>
                  <a:srgbClr val="FAF9F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Column title</a:t>
            </a:r>
            <a:endParaRPr lang="hu-HU" dirty="0"/>
          </a:p>
        </p:txBody>
      </p:sp>
      <p:sp>
        <p:nvSpPr>
          <p:cNvPr id="18" name="Text Placeholder 17">
            <a:extLst>
              <a:ext uri="{FF2B5EF4-FFF2-40B4-BE49-F238E27FC236}">
                <a16:creationId xmlns:a16="http://schemas.microsoft.com/office/drawing/2014/main" id="{DCC40FF2-0D7A-A068-2B08-0CC06CAB3B92}"/>
              </a:ext>
            </a:extLst>
          </p:cNvPr>
          <p:cNvSpPr>
            <a:spLocks noGrp="1"/>
          </p:cNvSpPr>
          <p:nvPr>
            <p:ph type="body" sz="quarter" idx="25"/>
          </p:nvPr>
        </p:nvSpPr>
        <p:spPr>
          <a:xfrm>
            <a:off x="911225" y="2656840"/>
            <a:ext cx="3254375" cy="4038600"/>
          </a:xfrm>
        </p:spPr>
        <p:txBody>
          <a:bodyPr>
            <a:normAutofit/>
          </a:bodyPr>
          <a:lstStyle>
            <a:lvl1pPr>
              <a:defRPr sz="1600">
                <a:solidFill>
                  <a:srgbClr val="FAF9F3"/>
                </a:solidFill>
              </a:defRPr>
            </a:lvl1pPr>
            <a:lvl2pPr>
              <a:defRPr sz="1400">
                <a:solidFill>
                  <a:srgbClr val="FAF9F3"/>
                </a:solidFill>
              </a:defRPr>
            </a:lvl2pPr>
            <a:lvl3pPr>
              <a:defRPr sz="1200">
                <a:solidFill>
                  <a:srgbClr val="FAF9F3"/>
                </a:solidFill>
              </a:defRPr>
            </a:lvl3pPr>
            <a:lvl4pPr>
              <a:defRPr sz="1100">
                <a:solidFill>
                  <a:srgbClr val="FAF9F3"/>
                </a:solidFill>
              </a:defRPr>
            </a:lvl4pPr>
            <a:lvl5pPr>
              <a:defRPr sz="1100">
                <a:solidFill>
                  <a:srgbClr val="FAF9F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9" name="Text Placeholder 17">
            <a:extLst>
              <a:ext uri="{FF2B5EF4-FFF2-40B4-BE49-F238E27FC236}">
                <a16:creationId xmlns:a16="http://schemas.microsoft.com/office/drawing/2014/main" id="{2A9DAD84-CDE7-A44D-BE2F-CDB125C5BC80}"/>
              </a:ext>
            </a:extLst>
          </p:cNvPr>
          <p:cNvSpPr>
            <a:spLocks noGrp="1"/>
          </p:cNvSpPr>
          <p:nvPr>
            <p:ph type="body" sz="quarter" idx="26"/>
          </p:nvPr>
        </p:nvSpPr>
        <p:spPr>
          <a:xfrm>
            <a:off x="4739322" y="2656840"/>
            <a:ext cx="3254375" cy="4038600"/>
          </a:xfrm>
        </p:spPr>
        <p:txBody>
          <a:bodyPr>
            <a:normAutofit/>
          </a:bodyPr>
          <a:lstStyle>
            <a:lvl1pPr>
              <a:defRPr sz="1600">
                <a:solidFill>
                  <a:srgbClr val="FAF9F3"/>
                </a:solidFill>
              </a:defRPr>
            </a:lvl1pPr>
            <a:lvl2pPr>
              <a:defRPr sz="1400">
                <a:solidFill>
                  <a:srgbClr val="FAF9F3"/>
                </a:solidFill>
              </a:defRPr>
            </a:lvl2pPr>
            <a:lvl3pPr>
              <a:defRPr sz="1200">
                <a:solidFill>
                  <a:srgbClr val="FAF9F3"/>
                </a:solidFill>
              </a:defRPr>
            </a:lvl3pPr>
            <a:lvl4pPr>
              <a:defRPr sz="1100">
                <a:solidFill>
                  <a:srgbClr val="FAF9F3"/>
                </a:solidFill>
              </a:defRPr>
            </a:lvl4pPr>
            <a:lvl5pPr>
              <a:defRPr sz="1100">
                <a:solidFill>
                  <a:srgbClr val="FAF9F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20" name="Text Placeholder 17">
            <a:extLst>
              <a:ext uri="{FF2B5EF4-FFF2-40B4-BE49-F238E27FC236}">
                <a16:creationId xmlns:a16="http://schemas.microsoft.com/office/drawing/2014/main" id="{22AB7FC5-2790-6856-D748-643779BF950B}"/>
              </a:ext>
            </a:extLst>
          </p:cNvPr>
          <p:cNvSpPr>
            <a:spLocks noGrp="1"/>
          </p:cNvSpPr>
          <p:nvPr>
            <p:ph type="body" sz="quarter" idx="27"/>
          </p:nvPr>
        </p:nvSpPr>
        <p:spPr>
          <a:xfrm>
            <a:off x="8564776" y="2656840"/>
            <a:ext cx="3254375" cy="4038600"/>
          </a:xfrm>
        </p:spPr>
        <p:txBody>
          <a:bodyPr>
            <a:normAutofit/>
          </a:bodyPr>
          <a:lstStyle>
            <a:lvl1pPr>
              <a:defRPr sz="1600">
                <a:solidFill>
                  <a:srgbClr val="FAF9F3"/>
                </a:solidFill>
              </a:defRPr>
            </a:lvl1pPr>
            <a:lvl2pPr>
              <a:defRPr sz="1400">
                <a:solidFill>
                  <a:srgbClr val="FAF9F3"/>
                </a:solidFill>
              </a:defRPr>
            </a:lvl2pPr>
            <a:lvl3pPr>
              <a:defRPr sz="1200">
                <a:solidFill>
                  <a:srgbClr val="FAF9F3"/>
                </a:solidFill>
              </a:defRPr>
            </a:lvl3pPr>
            <a:lvl4pPr>
              <a:defRPr sz="1100">
                <a:solidFill>
                  <a:srgbClr val="FAF9F3"/>
                </a:solidFill>
              </a:defRPr>
            </a:lvl4pPr>
            <a:lvl5pPr>
              <a:defRPr sz="1100">
                <a:solidFill>
                  <a:srgbClr val="FAF9F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21" name="Oval 20">
            <a:extLst>
              <a:ext uri="{FF2B5EF4-FFF2-40B4-BE49-F238E27FC236}">
                <a16:creationId xmlns:a16="http://schemas.microsoft.com/office/drawing/2014/main" id="{B8F6B8AC-69F0-6964-4C4C-024E09CA0C89}"/>
              </a:ext>
            </a:extLst>
          </p:cNvPr>
          <p:cNvSpPr/>
          <p:nvPr userDrawn="1"/>
        </p:nvSpPr>
        <p:spPr>
          <a:xfrm>
            <a:off x="2016760" y="1192935"/>
            <a:ext cx="863599" cy="863599"/>
          </a:xfrm>
          <a:prstGeom prst="ellipse">
            <a:avLst/>
          </a:prstGeom>
          <a:solidFill>
            <a:srgbClr val="171717"/>
          </a:solidFill>
          <a:ln w="3810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2" name="Oval 21">
            <a:extLst>
              <a:ext uri="{FF2B5EF4-FFF2-40B4-BE49-F238E27FC236}">
                <a16:creationId xmlns:a16="http://schemas.microsoft.com/office/drawing/2014/main" id="{2BFB853C-59A8-70D7-0BEC-5606B56E2FD0}"/>
              </a:ext>
            </a:extLst>
          </p:cNvPr>
          <p:cNvSpPr/>
          <p:nvPr userDrawn="1"/>
        </p:nvSpPr>
        <p:spPr>
          <a:xfrm>
            <a:off x="5934709" y="1192935"/>
            <a:ext cx="863599" cy="863599"/>
          </a:xfrm>
          <a:prstGeom prst="ellipse">
            <a:avLst/>
          </a:prstGeom>
          <a:solidFill>
            <a:schemeClr val="accent1"/>
          </a:solidFill>
          <a:ln w="3810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3" name="Oval 22">
            <a:extLst>
              <a:ext uri="{FF2B5EF4-FFF2-40B4-BE49-F238E27FC236}">
                <a16:creationId xmlns:a16="http://schemas.microsoft.com/office/drawing/2014/main" id="{EA8784DF-199A-E34C-8B4B-7EB09A3FA2A3}"/>
              </a:ext>
            </a:extLst>
          </p:cNvPr>
          <p:cNvSpPr/>
          <p:nvPr userDrawn="1"/>
        </p:nvSpPr>
        <p:spPr>
          <a:xfrm>
            <a:off x="9760164" y="1192935"/>
            <a:ext cx="863599" cy="863599"/>
          </a:xfrm>
          <a:prstGeom prst="ellipse">
            <a:avLst/>
          </a:prstGeom>
          <a:solidFill>
            <a:schemeClr val="accent2"/>
          </a:solidFill>
          <a:ln w="3810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24" name="Picture 23">
            <a:extLst>
              <a:ext uri="{FF2B5EF4-FFF2-40B4-BE49-F238E27FC236}">
                <a16:creationId xmlns:a16="http://schemas.microsoft.com/office/drawing/2014/main" id="{1649B0FB-08C9-7F6F-B24E-9148249FA5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06427" y="148299"/>
            <a:ext cx="3507244" cy="482143"/>
          </a:xfrm>
          <a:prstGeom prst="rect">
            <a:avLst/>
          </a:prstGeom>
        </p:spPr>
      </p:pic>
    </p:spTree>
    <p:extLst>
      <p:ext uri="{BB962C8B-B14F-4D97-AF65-F5344CB8AC3E}">
        <p14:creationId xmlns:p14="http://schemas.microsoft.com/office/powerpoint/2010/main" val="1777971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_Column_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CCEE40-3643-885F-DE7B-F2CA11633A8F}"/>
              </a:ext>
            </a:extLst>
          </p:cNvPr>
          <p:cNvSpPr/>
          <p:nvPr userDrawn="1"/>
        </p:nvSpPr>
        <p:spPr>
          <a:xfrm>
            <a:off x="6865619" y="1676400"/>
            <a:ext cx="5072805" cy="5181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7" name="Title 12">
            <a:extLst>
              <a:ext uri="{FF2B5EF4-FFF2-40B4-BE49-F238E27FC236}">
                <a16:creationId xmlns:a16="http://schemas.microsoft.com/office/drawing/2014/main" id="{7CF6C4B1-48CF-159D-1BEF-8C3AE5C1A715}"/>
              </a:ext>
            </a:extLst>
          </p:cNvPr>
          <p:cNvSpPr>
            <a:spLocks noGrp="1"/>
          </p:cNvSpPr>
          <p:nvPr>
            <p:ph type="title"/>
          </p:nvPr>
        </p:nvSpPr>
        <p:spPr>
          <a:xfrm>
            <a:off x="911432" y="44680"/>
            <a:ext cx="8922388" cy="710970"/>
          </a:xfrm>
        </p:spPr>
        <p:txBody>
          <a:bodyPr bIns="0" anchor="b">
            <a:noAutofit/>
          </a:bodyPr>
          <a:lstStyle>
            <a:lvl1pPr>
              <a:defRPr sz="3200"/>
            </a:lvl1pPr>
          </a:lstStyle>
          <a:p>
            <a:endParaRPr lang="hu-HU" dirty="0"/>
          </a:p>
        </p:txBody>
      </p:sp>
      <p:sp>
        <p:nvSpPr>
          <p:cNvPr id="8" name="Oval 7">
            <a:extLst>
              <a:ext uri="{FF2B5EF4-FFF2-40B4-BE49-F238E27FC236}">
                <a16:creationId xmlns:a16="http://schemas.microsoft.com/office/drawing/2014/main" id="{DF5BB558-58CD-A4B4-373F-8BCD260286D1}"/>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9" name="Straight Connector 8">
            <a:extLst>
              <a:ext uri="{FF2B5EF4-FFF2-40B4-BE49-F238E27FC236}">
                <a16:creationId xmlns:a16="http://schemas.microsoft.com/office/drawing/2014/main" id="{F0A86301-CE7B-0C99-D526-9482AF261ED0}"/>
              </a:ext>
            </a:extLst>
          </p:cNvPr>
          <p:cNvCxnSpPr>
            <a:cxnSpLocks/>
            <a:stCxn id="8"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5EB2E9-1291-461D-90D5-91D392E1439B}"/>
              </a:ext>
            </a:extLst>
          </p:cNvPr>
          <p:cNvCxnSpPr>
            <a:cxnSpLocks/>
            <a:stCxn id="8" idx="6"/>
          </p:cNvCxnSpPr>
          <p:nvPr userDrawn="1"/>
        </p:nvCxnSpPr>
        <p:spPr>
          <a:xfrm>
            <a:off x="774700" y="695325"/>
            <a:ext cx="114173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7">
            <a:extLst>
              <a:ext uri="{FF2B5EF4-FFF2-40B4-BE49-F238E27FC236}">
                <a16:creationId xmlns:a16="http://schemas.microsoft.com/office/drawing/2014/main" id="{7488AF89-5A31-4989-15F7-204C71DD8D5A}"/>
              </a:ext>
            </a:extLst>
          </p:cNvPr>
          <p:cNvSpPr>
            <a:spLocks noGrp="1"/>
          </p:cNvSpPr>
          <p:nvPr>
            <p:ph type="body" sz="quarter" idx="21" hasCustomPrompt="1"/>
          </p:nvPr>
        </p:nvSpPr>
        <p:spPr>
          <a:xfrm>
            <a:off x="911431" y="777874"/>
            <a:ext cx="11026993" cy="252500"/>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a:t>Click to edit master sub-title style</a:t>
            </a:r>
          </a:p>
        </p:txBody>
      </p:sp>
      <p:sp>
        <p:nvSpPr>
          <p:cNvPr id="2" name="Rectangle 1">
            <a:extLst>
              <a:ext uri="{FF2B5EF4-FFF2-40B4-BE49-F238E27FC236}">
                <a16:creationId xmlns:a16="http://schemas.microsoft.com/office/drawing/2014/main" id="{23B6A5DA-77D4-CB44-9CCF-5B1BFEA0D7CC}"/>
              </a:ext>
            </a:extLst>
          </p:cNvPr>
          <p:cNvSpPr/>
          <p:nvPr userDrawn="1"/>
        </p:nvSpPr>
        <p:spPr>
          <a:xfrm>
            <a:off x="794591" y="1676400"/>
            <a:ext cx="5072805" cy="5181600"/>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Text Placeholder 10">
            <a:extLst>
              <a:ext uri="{FF2B5EF4-FFF2-40B4-BE49-F238E27FC236}">
                <a16:creationId xmlns:a16="http://schemas.microsoft.com/office/drawing/2014/main" id="{F36A3834-D38E-6455-2C2C-F90DA8B9DA4E}"/>
              </a:ext>
            </a:extLst>
          </p:cNvPr>
          <p:cNvSpPr>
            <a:spLocks noGrp="1"/>
          </p:cNvSpPr>
          <p:nvPr>
            <p:ph type="body" sz="quarter" idx="22" hasCustomPrompt="1"/>
          </p:nvPr>
        </p:nvSpPr>
        <p:spPr>
          <a:xfrm>
            <a:off x="918103" y="2229255"/>
            <a:ext cx="4829175" cy="376237"/>
          </a:xfrm>
        </p:spPr>
        <p:txBody>
          <a:bodyPr anchor="ctr">
            <a:noAutofit/>
          </a:bodyPr>
          <a:lstStyle>
            <a:lvl1pPr marL="0" indent="0" algn="ctr">
              <a:buNone/>
              <a:defRPr sz="1800">
                <a:solidFill>
                  <a:srgbClr val="FAF9F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Column title</a:t>
            </a:r>
            <a:endParaRPr lang="hu-HU" dirty="0"/>
          </a:p>
        </p:txBody>
      </p:sp>
      <p:sp>
        <p:nvSpPr>
          <p:cNvPr id="18" name="Text Placeholder 17">
            <a:extLst>
              <a:ext uri="{FF2B5EF4-FFF2-40B4-BE49-F238E27FC236}">
                <a16:creationId xmlns:a16="http://schemas.microsoft.com/office/drawing/2014/main" id="{DCC40FF2-0D7A-A068-2B08-0CC06CAB3B92}"/>
              </a:ext>
            </a:extLst>
          </p:cNvPr>
          <p:cNvSpPr>
            <a:spLocks noGrp="1"/>
          </p:cNvSpPr>
          <p:nvPr>
            <p:ph type="body" sz="quarter" idx="25"/>
          </p:nvPr>
        </p:nvSpPr>
        <p:spPr>
          <a:xfrm>
            <a:off x="911225" y="2753908"/>
            <a:ext cx="4829175" cy="3941531"/>
          </a:xfrm>
        </p:spPr>
        <p:txBody>
          <a:bodyPr>
            <a:normAutofit/>
          </a:bodyPr>
          <a:lstStyle>
            <a:lvl1pPr>
              <a:defRPr sz="1600">
                <a:solidFill>
                  <a:srgbClr val="FAF9F3"/>
                </a:solidFill>
              </a:defRPr>
            </a:lvl1pPr>
            <a:lvl2pPr>
              <a:defRPr sz="1400">
                <a:solidFill>
                  <a:srgbClr val="FAF9F3"/>
                </a:solidFill>
              </a:defRPr>
            </a:lvl2pPr>
            <a:lvl3pPr>
              <a:defRPr sz="1200">
                <a:solidFill>
                  <a:srgbClr val="FAF9F3"/>
                </a:solidFill>
              </a:defRPr>
            </a:lvl3pPr>
            <a:lvl4pPr>
              <a:defRPr sz="1100">
                <a:solidFill>
                  <a:srgbClr val="FAF9F3"/>
                </a:solidFill>
              </a:defRPr>
            </a:lvl4pPr>
            <a:lvl5pPr>
              <a:defRPr sz="1100">
                <a:solidFill>
                  <a:srgbClr val="FAF9F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21" name="Oval 20">
            <a:extLst>
              <a:ext uri="{FF2B5EF4-FFF2-40B4-BE49-F238E27FC236}">
                <a16:creationId xmlns:a16="http://schemas.microsoft.com/office/drawing/2014/main" id="{B8F6B8AC-69F0-6964-4C4C-024E09CA0C89}"/>
              </a:ext>
            </a:extLst>
          </p:cNvPr>
          <p:cNvSpPr/>
          <p:nvPr userDrawn="1"/>
        </p:nvSpPr>
        <p:spPr>
          <a:xfrm>
            <a:off x="2894012" y="1244283"/>
            <a:ext cx="863599" cy="863599"/>
          </a:xfrm>
          <a:prstGeom prst="ellipse">
            <a:avLst/>
          </a:prstGeom>
          <a:solidFill>
            <a:srgbClr val="171717"/>
          </a:solidFill>
          <a:ln w="3810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3" name="Oval 22">
            <a:extLst>
              <a:ext uri="{FF2B5EF4-FFF2-40B4-BE49-F238E27FC236}">
                <a16:creationId xmlns:a16="http://schemas.microsoft.com/office/drawing/2014/main" id="{EA8784DF-199A-E34C-8B4B-7EB09A3FA2A3}"/>
              </a:ext>
            </a:extLst>
          </p:cNvPr>
          <p:cNvSpPr/>
          <p:nvPr userDrawn="1"/>
        </p:nvSpPr>
        <p:spPr>
          <a:xfrm>
            <a:off x="8970221" y="1244282"/>
            <a:ext cx="863599" cy="863599"/>
          </a:xfrm>
          <a:prstGeom prst="ellipse">
            <a:avLst/>
          </a:prstGeom>
          <a:solidFill>
            <a:schemeClr val="accent1"/>
          </a:solidFill>
          <a:ln w="3810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24" name="Picture 23">
            <a:extLst>
              <a:ext uri="{FF2B5EF4-FFF2-40B4-BE49-F238E27FC236}">
                <a16:creationId xmlns:a16="http://schemas.microsoft.com/office/drawing/2014/main" id="{1649B0FB-08C9-7F6F-B24E-9148249FA5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075333" y="148300"/>
            <a:ext cx="2238338" cy="307706"/>
          </a:xfrm>
          <a:prstGeom prst="rect">
            <a:avLst/>
          </a:prstGeom>
        </p:spPr>
      </p:pic>
      <p:sp>
        <p:nvSpPr>
          <p:cNvPr id="6" name="Text Placeholder 10">
            <a:extLst>
              <a:ext uri="{FF2B5EF4-FFF2-40B4-BE49-F238E27FC236}">
                <a16:creationId xmlns:a16="http://schemas.microsoft.com/office/drawing/2014/main" id="{590E8D9C-30DE-3931-3AFA-1674E4317761}"/>
              </a:ext>
            </a:extLst>
          </p:cNvPr>
          <p:cNvSpPr>
            <a:spLocks noGrp="1"/>
          </p:cNvSpPr>
          <p:nvPr>
            <p:ph type="body" sz="quarter" idx="26" hasCustomPrompt="1"/>
          </p:nvPr>
        </p:nvSpPr>
        <p:spPr>
          <a:xfrm>
            <a:off x="6988703" y="2229255"/>
            <a:ext cx="4829175" cy="376237"/>
          </a:xfrm>
        </p:spPr>
        <p:txBody>
          <a:bodyPr anchor="ctr">
            <a:noAutofit/>
          </a:bodyPr>
          <a:lstStyle>
            <a:lvl1pPr marL="0" indent="0" algn="ctr">
              <a:buNone/>
              <a:defRPr sz="1800">
                <a:solidFill>
                  <a:srgbClr val="FAF9F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Column title</a:t>
            </a:r>
            <a:endParaRPr lang="hu-HU" dirty="0"/>
          </a:p>
        </p:txBody>
      </p:sp>
      <p:sp>
        <p:nvSpPr>
          <p:cNvPr id="14" name="Text Placeholder 17">
            <a:extLst>
              <a:ext uri="{FF2B5EF4-FFF2-40B4-BE49-F238E27FC236}">
                <a16:creationId xmlns:a16="http://schemas.microsoft.com/office/drawing/2014/main" id="{65FBBFB2-A6C1-8691-82AC-1E8A2BBB154D}"/>
              </a:ext>
            </a:extLst>
          </p:cNvPr>
          <p:cNvSpPr>
            <a:spLocks noGrp="1"/>
          </p:cNvSpPr>
          <p:nvPr>
            <p:ph type="body" sz="quarter" idx="27"/>
          </p:nvPr>
        </p:nvSpPr>
        <p:spPr>
          <a:xfrm>
            <a:off x="6981825" y="2753908"/>
            <a:ext cx="4829175" cy="3941531"/>
          </a:xfrm>
        </p:spPr>
        <p:txBody>
          <a:bodyPr>
            <a:normAutofit/>
          </a:bodyPr>
          <a:lstStyle>
            <a:lvl1pPr>
              <a:defRPr sz="1600">
                <a:solidFill>
                  <a:srgbClr val="FAF9F3"/>
                </a:solidFill>
              </a:defRPr>
            </a:lvl1pPr>
            <a:lvl2pPr>
              <a:defRPr sz="1400">
                <a:solidFill>
                  <a:srgbClr val="FAF9F3"/>
                </a:solidFill>
              </a:defRPr>
            </a:lvl2pPr>
            <a:lvl3pPr>
              <a:defRPr sz="1200">
                <a:solidFill>
                  <a:srgbClr val="FAF9F3"/>
                </a:solidFill>
              </a:defRPr>
            </a:lvl3pPr>
            <a:lvl4pPr>
              <a:defRPr sz="1100">
                <a:solidFill>
                  <a:srgbClr val="FAF9F3"/>
                </a:solidFill>
              </a:defRPr>
            </a:lvl4pPr>
            <a:lvl5pPr>
              <a:defRPr sz="1100">
                <a:solidFill>
                  <a:srgbClr val="FAF9F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Tree>
    <p:extLst>
      <p:ext uri="{BB962C8B-B14F-4D97-AF65-F5344CB8AC3E}">
        <p14:creationId xmlns:p14="http://schemas.microsoft.com/office/powerpoint/2010/main" val="2136705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D33E25-4C73-DEC7-E215-CDDA58C0DCC8}"/>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8" name="Straight Connector 7">
            <a:extLst>
              <a:ext uri="{FF2B5EF4-FFF2-40B4-BE49-F238E27FC236}">
                <a16:creationId xmlns:a16="http://schemas.microsoft.com/office/drawing/2014/main" id="{EEBBC52C-BAA3-62DB-C85E-AA0DBB2A7396}"/>
              </a:ext>
            </a:extLst>
          </p:cNvPr>
          <p:cNvCxnSpPr>
            <a:cxnSpLocks/>
            <a:stCxn id="6" idx="6"/>
          </p:cNvCxnSpPr>
          <p:nvPr userDrawn="1"/>
        </p:nvCxnSpPr>
        <p:spPr>
          <a:xfrm>
            <a:off x="774700" y="695325"/>
            <a:ext cx="114173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0" name="Title 12">
            <a:extLst>
              <a:ext uri="{FF2B5EF4-FFF2-40B4-BE49-F238E27FC236}">
                <a16:creationId xmlns:a16="http://schemas.microsoft.com/office/drawing/2014/main" id="{5928AF16-C550-CD34-D755-7E96AEE72011}"/>
              </a:ext>
            </a:extLst>
          </p:cNvPr>
          <p:cNvSpPr>
            <a:spLocks noGrp="1"/>
          </p:cNvSpPr>
          <p:nvPr>
            <p:ph type="title"/>
          </p:nvPr>
        </p:nvSpPr>
        <p:spPr>
          <a:xfrm>
            <a:off x="911432" y="44680"/>
            <a:ext cx="8562768" cy="710970"/>
          </a:xfrm>
        </p:spPr>
        <p:txBody>
          <a:bodyPr bIns="0" anchor="b">
            <a:noAutofit/>
          </a:bodyPr>
          <a:lstStyle>
            <a:lvl1pPr>
              <a:defRPr sz="3200"/>
            </a:lvl1pPr>
          </a:lstStyle>
          <a:p>
            <a:endParaRPr lang="hu-HU" dirty="0"/>
          </a:p>
        </p:txBody>
      </p:sp>
      <p:sp>
        <p:nvSpPr>
          <p:cNvPr id="15" name="Freeform: Shape 14">
            <a:extLst>
              <a:ext uri="{FF2B5EF4-FFF2-40B4-BE49-F238E27FC236}">
                <a16:creationId xmlns:a16="http://schemas.microsoft.com/office/drawing/2014/main" id="{FC63FE09-9446-E90A-9F52-F7C38B2BB08D}"/>
              </a:ext>
            </a:extLst>
          </p:cNvPr>
          <p:cNvSpPr/>
          <p:nvPr userDrawn="1"/>
        </p:nvSpPr>
        <p:spPr>
          <a:xfrm>
            <a:off x="0" y="2057400"/>
            <a:ext cx="1651000" cy="3302000"/>
          </a:xfrm>
          <a:custGeom>
            <a:avLst/>
            <a:gdLst>
              <a:gd name="connsiteX0" fmla="*/ 0 w 1651000"/>
              <a:gd name="connsiteY0" fmla="*/ 0 h 3302000"/>
              <a:gd name="connsiteX1" fmla="*/ 1651000 w 1651000"/>
              <a:gd name="connsiteY1" fmla="*/ 1651000 h 3302000"/>
              <a:gd name="connsiteX2" fmla="*/ 0 w 1651000"/>
              <a:gd name="connsiteY2" fmla="*/ 3302000 h 3302000"/>
              <a:gd name="connsiteX3" fmla="*/ 0 w 1651000"/>
              <a:gd name="connsiteY3" fmla="*/ 0 h 3302000"/>
            </a:gdLst>
            <a:ahLst/>
            <a:cxnLst>
              <a:cxn ang="0">
                <a:pos x="connsiteX0" y="connsiteY0"/>
              </a:cxn>
              <a:cxn ang="0">
                <a:pos x="connsiteX1" y="connsiteY1"/>
              </a:cxn>
              <a:cxn ang="0">
                <a:pos x="connsiteX2" y="connsiteY2"/>
              </a:cxn>
              <a:cxn ang="0">
                <a:pos x="connsiteX3" y="connsiteY3"/>
              </a:cxn>
            </a:cxnLst>
            <a:rect l="l" t="t" r="r" b="b"/>
            <a:pathLst>
              <a:path w="1651000" h="3302000">
                <a:moveTo>
                  <a:pt x="0" y="0"/>
                </a:moveTo>
                <a:cubicBezTo>
                  <a:pt x="911822" y="0"/>
                  <a:pt x="1651000" y="739178"/>
                  <a:pt x="1651000" y="1651000"/>
                </a:cubicBezTo>
                <a:cubicBezTo>
                  <a:pt x="1651000" y="2562822"/>
                  <a:pt x="911822" y="3302000"/>
                  <a:pt x="0" y="3302000"/>
                </a:cubicBezTo>
                <a:lnTo>
                  <a:pt x="0" y="0"/>
                </a:lnTo>
                <a:close/>
              </a:path>
            </a:pathLst>
          </a:cu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18" name="Freeform: Shape 17">
            <a:extLst>
              <a:ext uri="{FF2B5EF4-FFF2-40B4-BE49-F238E27FC236}">
                <a16:creationId xmlns:a16="http://schemas.microsoft.com/office/drawing/2014/main" id="{022D3AAE-5735-D920-9FE0-AF0B6121DCCF}"/>
              </a:ext>
            </a:extLst>
          </p:cNvPr>
          <p:cNvSpPr/>
          <p:nvPr userDrawn="1"/>
        </p:nvSpPr>
        <p:spPr>
          <a:xfrm>
            <a:off x="10541000" y="2057400"/>
            <a:ext cx="1651000" cy="3302000"/>
          </a:xfrm>
          <a:custGeom>
            <a:avLst/>
            <a:gdLst>
              <a:gd name="connsiteX0" fmla="*/ 1651000 w 1651000"/>
              <a:gd name="connsiteY0" fmla="*/ 0 h 3302000"/>
              <a:gd name="connsiteX1" fmla="*/ 1651000 w 1651000"/>
              <a:gd name="connsiteY1" fmla="*/ 3302000 h 3302000"/>
              <a:gd name="connsiteX2" fmla="*/ 0 w 1651000"/>
              <a:gd name="connsiteY2" fmla="*/ 1651000 h 3302000"/>
              <a:gd name="connsiteX3" fmla="*/ 1651000 w 1651000"/>
              <a:gd name="connsiteY3" fmla="*/ 0 h 3302000"/>
            </a:gdLst>
            <a:ahLst/>
            <a:cxnLst>
              <a:cxn ang="0">
                <a:pos x="connsiteX0" y="connsiteY0"/>
              </a:cxn>
              <a:cxn ang="0">
                <a:pos x="connsiteX1" y="connsiteY1"/>
              </a:cxn>
              <a:cxn ang="0">
                <a:pos x="connsiteX2" y="connsiteY2"/>
              </a:cxn>
              <a:cxn ang="0">
                <a:pos x="connsiteX3" y="connsiteY3"/>
              </a:cxn>
            </a:cxnLst>
            <a:rect l="l" t="t" r="r" b="b"/>
            <a:pathLst>
              <a:path w="1651000" h="3302000">
                <a:moveTo>
                  <a:pt x="1651000" y="0"/>
                </a:moveTo>
                <a:lnTo>
                  <a:pt x="1651000" y="3302000"/>
                </a:lnTo>
                <a:cubicBezTo>
                  <a:pt x="739178" y="3302000"/>
                  <a:pt x="0" y="2562822"/>
                  <a:pt x="0" y="1651000"/>
                </a:cubicBezTo>
                <a:cubicBezTo>
                  <a:pt x="0" y="739178"/>
                  <a:pt x="739178" y="0"/>
                  <a:pt x="1651000" y="0"/>
                </a:cubicBezTo>
                <a:close/>
              </a:path>
            </a:pathLst>
          </a:cu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1" name="Oval 20">
            <a:extLst>
              <a:ext uri="{FF2B5EF4-FFF2-40B4-BE49-F238E27FC236}">
                <a16:creationId xmlns:a16="http://schemas.microsoft.com/office/drawing/2014/main" id="{DCF20E8D-E423-C2CF-2245-E815E314CC0B}"/>
              </a:ext>
            </a:extLst>
          </p:cNvPr>
          <p:cNvSpPr/>
          <p:nvPr userDrawn="1"/>
        </p:nvSpPr>
        <p:spPr>
          <a:xfrm>
            <a:off x="-1952625" y="1755775"/>
            <a:ext cx="3905250" cy="390525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2" name="Oval 21">
            <a:extLst>
              <a:ext uri="{FF2B5EF4-FFF2-40B4-BE49-F238E27FC236}">
                <a16:creationId xmlns:a16="http://schemas.microsoft.com/office/drawing/2014/main" id="{B23C9542-0349-F9DD-9A03-C590D454B5B0}"/>
              </a:ext>
            </a:extLst>
          </p:cNvPr>
          <p:cNvSpPr/>
          <p:nvPr userDrawn="1"/>
        </p:nvSpPr>
        <p:spPr>
          <a:xfrm>
            <a:off x="10239375" y="1755775"/>
            <a:ext cx="3905250" cy="390525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3" name="Oval 22">
            <a:extLst>
              <a:ext uri="{FF2B5EF4-FFF2-40B4-BE49-F238E27FC236}">
                <a16:creationId xmlns:a16="http://schemas.microsoft.com/office/drawing/2014/main" id="{F715F93D-6F52-C7F6-D7C9-C7E15A735549}"/>
              </a:ext>
            </a:extLst>
          </p:cNvPr>
          <p:cNvSpPr/>
          <p:nvPr userDrawn="1"/>
        </p:nvSpPr>
        <p:spPr>
          <a:xfrm>
            <a:off x="825500" y="1860550"/>
            <a:ext cx="393700" cy="393700"/>
          </a:xfrm>
          <a:prstGeom prst="ellipse">
            <a:avLst/>
          </a:prstGeom>
          <a:solidFill>
            <a:schemeClr val="accent2"/>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4" name="Oval 23">
            <a:extLst>
              <a:ext uri="{FF2B5EF4-FFF2-40B4-BE49-F238E27FC236}">
                <a16:creationId xmlns:a16="http://schemas.microsoft.com/office/drawing/2014/main" id="{6B73DF33-6036-7B1A-FD55-00E63FB9B2E0}"/>
              </a:ext>
            </a:extLst>
          </p:cNvPr>
          <p:cNvSpPr/>
          <p:nvPr userDrawn="1"/>
        </p:nvSpPr>
        <p:spPr>
          <a:xfrm>
            <a:off x="1506538" y="2530476"/>
            <a:ext cx="393700" cy="393700"/>
          </a:xfrm>
          <a:prstGeom prst="ellipse">
            <a:avLst/>
          </a:prstGeom>
          <a:solidFill>
            <a:schemeClr val="accent3"/>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5" name="Oval 24">
            <a:extLst>
              <a:ext uri="{FF2B5EF4-FFF2-40B4-BE49-F238E27FC236}">
                <a16:creationId xmlns:a16="http://schemas.microsoft.com/office/drawing/2014/main" id="{42ECB972-8267-3ED4-4B39-72BDF51AFBCB}"/>
              </a:ext>
            </a:extLst>
          </p:cNvPr>
          <p:cNvSpPr/>
          <p:nvPr userDrawn="1"/>
        </p:nvSpPr>
        <p:spPr>
          <a:xfrm>
            <a:off x="1755775" y="3511550"/>
            <a:ext cx="393700" cy="393700"/>
          </a:xfrm>
          <a:prstGeom prst="ellipse">
            <a:avLst/>
          </a:prstGeom>
          <a:solidFill>
            <a:schemeClr val="accent5"/>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6" name="Oval 25">
            <a:extLst>
              <a:ext uri="{FF2B5EF4-FFF2-40B4-BE49-F238E27FC236}">
                <a16:creationId xmlns:a16="http://schemas.microsoft.com/office/drawing/2014/main" id="{8AE19EAA-F791-0D3C-92E2-A66EB98620B8}"/>
              </a:ext>
            </a:extLst>
          </p:cNvPr>
          <p:cNvSpPr/>
          <p:nvPr userDrawn="1"/>
        </p:nvSpPr>
        <p:spPr>
          <a:xfrm>
            <a:off x="1486694" y="4492624"/>
            <a:ext cx="393700" cy="393700"/>
          </a:xfrm>
          <a:prstGeom prst="ellipse">
            <a:avLst/>
          </a:prstGeom>
          <a:solidFill>
            <a:schemeClr val="accent6"/>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7" name="Oval 26">
            <a:extLst>
              <a:ext uri="{FF2B5EF4-FFF2-40B4-BE49-F238E27FC236}">
                <a16:creationId xmlns:a16="http://schemas.microsoft.com/office/drawing/2014/main" id="{36C48CC6-94ED-E78A-D24E-5D6581DC050B}"/>
              </a:ext>
            </a:extLst>
          </p:cNvPr>
          <p:cNvSpPr/>
          <p:nvPr userDrawn="1"/>
        </p:nvSpPr>
        <p:spPr>
          <a:xfrm>
            <a:off x="763588" y="5221288"/>
            <a:ext cx="393700" cy="393700"/>
          </a:xfrm>
          <a:prstGeom prst="ellipse">
            <a:avLst/>
          </a:prstGeom>
          <a:solidFill>
            <a:srgbClr val="171717"/>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grpSp>
        <p:nvGrpSpPr>
          <p:cNvPr id="39" name="Group 38">
            <a:extLst>
              <a:ext uri="{FF2B5EF4-FFF2-40B4-BE49-F238E27FC236}">
                <a16:creationId xmlns:a16="http://schemas.microsoft.com/office/drawing/2014/main" id="{70BDEE4F-820D-464B-9655-6BD01D802CF1}"/>
              </a:ext>
            </a:extLst>
          </p:cNvPr>
          <p:cNvGrpSpPr/>
          <p:nvPr userDrawn="1"/>
        </p:nvGrpSpPr>
        <p:grpSpPr>
          <a:xfrm flipH="1">
            <a:off x="10042525" y="1860550"/>
            <a:ext cx="1385887" cy="3754438"/>
            <a:chOff x="7186613" y="1581150"/>
            <a:chExt cx="1385887" cy="3754438"/>
          </a:xfrm>
        </p:grpSpPr>
        <p:sp>
          <p:nvSpPr>
            <p:cNvPr id="34" name="Oval 33">
              <a:extLst>
                <a:ext uri="{FF2B5EF4-FFF2-40B4-BE49-F238E27FC236}">
                  <a16:creationId xmlns:a16="http://schemas.microsoft.com/office/drawing/2014/main" id="{6BFE172D-D4F7-4150-A499-135EEE878D8B}"/>
                </a:ext>
              </a:extLst>
            </p:cNvPr>
            <p:cNvSpPr/>
            <p:nvPr userDrawn="1"/>
          </p:nvSpPr>
          <p:spPr>
            <a:xfrm>
              <a:off x="7248525" y="1581150"/>
              <a:ext cx="393700" cy="393700"/>
            </a:xfrm>
            <a:prstGeom prst="ellipse">
              <a:avLst/>
            </a:prstGeom>
            <a:solidFill>
              <a:schemeClr val="accent2"/>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5" name="Oval 34">
              <a:extLst>
                <a:ext uri="{FF2B5EF4-FFF2-40B4-BE49-F238E27FC236}">
                  <a16:creationId xmlns:a16="http://schemas.microsoft.com/office/drawing/2014/main" id="{4BD56B71-757C-171A-4B9C-BBEF12A5173F}"/>
                </a:ext>
              </a:extLst>
            </p:cNvPr>
            <p:cNvSpPr/>
            <p:nvPr userDrawn="1"/>
          </p:nvSpPr>
          <p:spPr>
            <a:xfrm>
              <a:off x="7929563" y="2251076"/>
              <a:ext cx="393700" cy="393700"/>
            </a:xfrm>
            <a:prstGeom prst="ellipse">
              <a:avLst/>
            </a:prstGeom>
            <a:solidFill>
              <a:schemeClr val="accent3"/>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6" name="Oval 35">
              <a:extLst>
                <a:ext uri="{FF2B5EF4-FFF2-40B4-BE49-F238E27FC236}">
                  <a16:creationId xmlns:a16="http://schemas.microsoft.com/office/drawing/2014/main" id="{63EDBCDD-BE5B-14DB-5072-DDD321DDA6C8}"/>
                </a:ext>
              </a:extLst>
            </p:cNvPr>
            <p:cNvSpPr/>
            <p:nvPr userDrawn="1"/>
          </p:nvSpPr>
          <p:spPr>
            <a:xfrm>
              <a:off x="8178800" y="3232150"/>
              <a:ext cx="393700" cy="393700"/>
            </a:xfrm>
            <a:prstGeom prst="ellipse">
              <a:avLst/>
            </a:prstGeom>
            <a:solidFill>
              <a:schemeClr val="accent5"/>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7" name="Oval 36">
              <a:extLst>
                <a:ext uri="{FF2B5EF4-FFF2-40B4-BE49-F238E27FC236}">
                  <a16:creationId xmlns:a16="http://schemas.microsoft.com/office/drawing/2014/main" id="{B8D5D060-BABC-37DB-F251-91E863ECC45C}"/>
                </a:ext>
              </a:extLst>
            </p:cNvPr>
            <p:cNvSpPr/>
            <p:nvPr userDrawn="1"/>
          </p:nvSpPr>
          <p:spPr>
            <a:xfrm>
              <a:off x="7909719" y="4213224"/>
              <a:ext cx="393700" cy="393700"/>
            </a:xfrm>
            <a:prstGeom prst="ellipse">
              <a:avLst/>
            </a:prstGeom>
            <a:solidFill>
              <a:schemeClr val="accent6"/>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8" name="Oval 37">
              <a:extLst>
                <a:ext uri="{FF2B5EF4-FFF2-40B4-BE49-F238E27FC236}">
                  <a16:creationId xmlns:a16="http://schemas.microsoft.com/office/drawing/2014/main" id="{4581A0C9-B720-B88A-1889-AFDD5993076E}"/>
                </a:ext>
              </a:extLst>
            </p:cNvPr>
            <p:cNvSpPr/>
            <p:nvPr userDrawn="1"/>
          </p:nvSpPr>
          <p:spPr>
            <a:xfrm>
              <a:off x="7186613" y="4941888"/>
              <a:ext cx="393700" cy="393700"/>
            </a:xfrm>
            <a:prstGeom prst="ellipse">
              <a:avLst/>
            </a:prstGeom>
            <a:solidFill>
              <a:srgbClr val="171717"/>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grpSp>
      <p:sp>
        <p:nvSpPr>
          <p:cNvPr id="41" name="Text Placeholder 40">
            <a:extLst>
              <a:ext uri="{FF2B5EF4-FFF2-40B4-BE49-F238E27FC236}">
                <a16:creationId xmlns:a16="http://schemas.microsoft.com/office/drawing/2014/main" id="{DF0C2429-7C40-64C3-6FA8-36207AEFB675}"/>
              </a:ext>
            </a:extLst>
          </p:cNvPr>
          <p:cNvSpPr>
            <a:spLocks noGrp="1"/>
          </p:cNvSpPr>
          <p:nvPr>
            <p:ph type="body" sz="quarter" idx="10"/>
          </p:nvPr>
        </p:nvSpPr>
        <p:spPr>
          <a:xfrm>
            <a:off x="1487488" y="1574800"/>
            <a:ext cx="3694112" cy="679450"/>
          </a:xfrm>
          <a:prstGeom prst="rect">
            <a:avLst/>
          </a:prstGeom>
          <a:solidFill>
            <a:srgbClr val="2C7DA0"/>
          </a:solidFill>
        </p:spPr>
        <p:txBody>
          <a:bodyPr anchor="ctr">
            <a:noAutofit/>
          </a:bodyPr>
          <a:lstStyle>
            <a:lvl1pPr marL="0" indent="0">
              <a:buNone/>
              <a:defRPr sz="1800">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42" name="Text Placeholder 40">
            <a:extLst>
              <a:ext uri="{FF2B5EF4-FFF2-40B4-BE49-F238E27FC236}">
                <a16:creationId xmlns:a16="http://schemas.microsoft.com/office/drawing/2014/main" id="{21EED4CB-2FDF-29A0-C20E-E5111C81E1F2}"/>
              </a:ext>
            </a:extLst>
          </p:cNvPr>
          <p:cNvSpPr>
            <a:spLocks noGrp="1"/>
          </p:cNvSpPr>
          <p:nvPr>
            <p:ph type="body" sz="quarter" idx="11"/>
          </p:nvPr>
        </p:nvSpPr>
        <p:spPr>
          <a:xfrm>
            <a:off x="2222502" y="2362408"/>
            <a:ext cx="3694112" cy="679450"/>
          </a:xfrm>
          <a:prstGeom prst="rect">
            <a:avLst/>
          </a:prstGeom>
          <a:solidFill>
            <a:srgbClr val="5F6B7A"/>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43" name="Text Placeholder 40">
            <a:extLst>
              <a:ext uri="{FF2B5EF4-FFF2-40B4-BE49-F238E27FC236}">
                <a16:creationId xmlns:a16="http://schemas.microsoft.com/office/drawing/2014/main" id="{765DFC2F-56E9-C580-F9F9-665F46F88B50}"/>
              </a:ext>
            </a:extLst>
          </p:cNvPr>
          <p:cNvSpPr>
            <a:spLocks noGrp="1"/>
          </p:cNvSpPr>
          <p:nvPr>
            <p:ph type="body" sz="quarter" idx="12"/>
          </p:nvPr>
        </p:nvSpPr>
        <p:spPr>
          <a:xfrm>
            <a:off x="2457450" y="3368673"/>
            <a:ext cx="3516311" cy="679450"/>
          </a:xfrm>
          <a:solidFill>
            <a:schemeClr val="accent5"/>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44" name="Text Placeholder 40">
            <a:extLst>
              <a:ext uri="{FF2B5EF4-FFF2-40B4-BE49-F238E27FC236}">
                <a16:creationId xmlns:a16="http://schemas.microsoft.com/office/drawing/2014/main" id="{1706EF04-7C8C-620C-A70E-44C043680576}"/>
              </a:ext>
            </a:extLst>
          </p:cNvPr>
          <p:cNvSpPr>
            <a:spLocks noGrp="1"/>
          </p:cNvSpPr>
          <p:nvPr>
            <p:ph type="body" sz="quarter" idx="13"/>
          </p:nvPr>
        </p:nvSpPr>
        <p:spPr>
          <a:xfrm>
            <a:off x="2208610" y="4349749"/>
            <a:ext cx="3694112" cy="679450"/>
          </a:xfrm>
          <a:solidFill>
            <a:srgbClr val="E57A44"/>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45" name="Text Placeholder 40">
            <a:extLst>
              <a:ext uri="{FF2B5EF4-FFF2-40B4-BE49-F238E27FC236}">
                <a16:creationId xmlns:a16="http://schemas.microsoft.com/office/drawing/2014/main" id="{61A9D484-1D14-50B3-E010-F377997777A4}"/>
              </a:ext>
            </a:extLst>
          </p:cNvPr>
          <p:cNvSpPr>
            <a:spLocks noGrp="1"/>
          </p:cNvSpPr>
          <p:nvPr>
            <p:ph type="body" sz="quarter" idx="14"/>
          </p:nvPr>
        </p:nvSpPr>
        <p:spPr>
          <a:xfrm>
            <a:off x="1472674" y="5205943"/>
            <a:ext cx="3694112" cy="679450"/>
          </a:xfrm>
          <a:solidFill>
            <a:srgbClr val="171717"/>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51" name="Text Placeholder 40">
            <a:extLst>
              <a:ext uri="{FF2B5EF4-FFF2-40B4-BE49-F238E27FC236}">
                <a16:creationId xmlns:a16="http://schemas.microsoft.com/office/drawing/2014/main" id="{8F4174A5-AA1C-24DD-4C2D-28B280360834}"/>
              </a:ext>
            </a:extLst>
          </p:cNvPr>
          <p:cNvSpPr>
            <a:spLocks noGrp="1"/>
          </p:cNvSpPr>
          <p:nvPr>
            <p:ph type="body" sz="quarter" idx="15"/>
          </p:nvPr>
        </p:nvSpPr>
        <p:spPr>
          <a:xfrm>
            <a:off x="6986588" y="1574800"/>
            <a:ext cx="3694112" cy="679450"/>
          </a:xfrm>
          <a:solidFill>
            <a:schemeClr val="accent2"/>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54" name="Text Placeholder 40">
            <a:extLst>
              <a:ext uri="{FF2B5EF4-FFF2-40B4-BE49-F238E27FC236}">
                <a16:creationId xmlns:a16="http://schemas.microsoft.com/office/drawing/2014/main" id="{432F5A53-ADE5-90F2-EA32-AB7C318EF0AB}"/>
              </a:ext>
            </a:extLst>
          </p:cNvPr>
          <p:cNvSpPr>
            <a:spLocks noGrp="1"/>
          </p:cNvSpPr>
          <p:nvPr>
            <p:ph type="body" sz="quarter" idx="16"/>
          </p:nvPr>
        </p:nvSpPr>
        <p:spPr>
          <a:xfrm>
            <a:off x="6218239" y="2361781"/>
            <a:ext cx="3746893" cy="679450"/>
          </a:xfrm>
          <a:solidFill>
            <a:srgbClr val="5F6B7A"/>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55" name="Text Placeholder 40">
            <a:extLst>
              <a:ext uri="{FF2B5EF4-FFF2-40B4-BE49-F238E27FC236}">
                <a16:creationId xmlns:a16="http://schemas.microsoft.com/office/drawing/2014/main" id="{8D4CE1B0-2953-94F0-166F-FB960C211B3F}"/>
              </a:ext>
            </a:extLst>
          </p:cNvPr>
          <p:cNvSpPr>
            <a:spLocks noGrp="1"/>
          </p:cNvSpPr>
          <p:nvPr>
            <p:ph type="body" sz="quarter" idx="17"/>
          </p:nvPr>
        </p:nvSpPr>
        <p:spPr>
          <a:xfrm>
            <a:off x="6138066" y="3368671"/>
            <a:ext cx="3602039" cy="679450"/>
          </a:xfrm>
          <a:solidFill>
            <a:schemeClr val="accent5"/>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56" name="Text Placeholder 40">
            <a:extLst>
              <a:ext uri="{FF2B5EF4-FFF2-40B4-BE49-F238E27FC236}">
                <a16:creationId xmlns:a16="http://schemas.microsoft.com/office/drawing/2014/main" id="{1C188E17-34E2-2725-DC85-19FD00A479EF}"/>
              </a:ext>
            </a:extLst>
          </p:cNvPr>
          <p:cNvSpPr>
            <a:spLocks noGrp="1"/>
          </p:cNvSpPr>
          <p:nvPr>
            <p:ph type="body" sz="quarter" idx="18"/>
          </p:nvPr>
        </p:nvSpPr>
        <p:spPr>
          <a:xfrm>
            <a:off x="6217047" y="4340214"/>
            <a:ext cx="3773487" cy="679450"/>
          </a:xfrm>
          <a:solidFill>
            <a:srgbClr val="E57A44"/>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57" name="Text Placeholder 40">
            <a:extLst>
              <a:ext uri="{FF2B5EF4-FFF2-40B4-BE49-F238E27FC236}">
                <a16:creationId xmlns:a16="http://schemas.microsoft.com/office/drawing/2014/main" id="{9BB79CDF-3EA6-8CB9-00E9-933C0980CB74}"/>
              </a:ext>
            </a:extLst>
          </p:cNvPr>
          <p:cNvSpPr>
            <a:spLocks noGrp="1"/>
          </p:cNvSpPr>
          <p:nvPr>
            <p:ph type="body" sz="quarter" idx="19"/>
          </p:nvPr>
        </p:nvSpPr>
        <p:spPr>
          <a:xfrm>
            <a:off x="7038261" y="5203825"/>
            <a:ext cx="3694112" cy="679450"/>
          </a:xfrm>
          <a:solidFill>
            <a:srgbClr val="171717"/>
          </a:solidFill>
        </p:spPr>
        <p:txBody>
          <a:bodyPr vert="horz" lIns="91440" tIns="45720" rIns="91440" bIns="45720" rtlCol="0" anchor="ctr">
            <a:noAutofit/>
          </a:bodyPr>
          <a:lstStyle>
            <a:lvl1pPr>
              <a:defRPr lang="en-US" sz="1800" dirty="0" smtClean="0">
                <a:solidFill>
                  <a:srgbClr val="FAF9F3"/>
                </a:solidFill>
              </a:defRPr>
            </a:lvl1pPr>
          </a:lstStyle>
          <a:p>
            <a:pPr marL="0" lvl="0" indent="0">
              <a:buNone/>
            </a:pPr>
            <a:r>
              <a:rPr lang="en-US" dirty="0"/>
              <a:t>Click to edit Master text styles</a:t>
            </a:r>
          </a:p>
        </p:txBody>
      </p:sp>
      <p:sp>
        <p:nvSpPr>
          <p:cNvPr id="59" name="Content Placeholder 58">
            <a:extLst>
              <a:ext uri="{FF2B5EF4-FFF2-40B4-BE49-F238E27FC236}">
                <a16:creationId xmlns:a16="http://schemas.microsoft.com/office/drawing/2014/main" id="{F8AF55DC-60C6-2298-9FEB-D195F66DA14E}"/>
              </a:ext>
            </a:extLst>
          </p:cNvPr>
          <p:cNvSpPr>
            <a:spLocks noGrp="1"/>
          </p:cNvSpPr>
          <p:nvPr>
            <p:ph sz="quarter" idx="20"/>
          </p:nvPr>
        </p:nvSpPr>
        <p:spPr>
          <a:xfrm>
            <a:off x="139700" y="3200400"/>
            <a:ext cx="1347788" cy="1027113"/>
          </a:xfrm>
        </p:spPr>
        <p:txBody>
          <a:bodyPr anchor="ctr">
            <a:noAutofit/>
          </a:bodyPr>
          <a:lstStyle>
            <a:lvl1pPr marL="0" indent="0">
              <a:buNone/>
              <a:defRPr sz="1100">
                <a:solidFill>
                  <a:srgbClr val="FAF9F3"/>
                </a:solidFill>
              </a:defRPr>
            </a:lvl1pPr>
            <a:lvl2pPr marL="457200" indent="0">
              <a:buNone/>
              <a:defRPr sz="1050">
                <a:solidFill>
                  <a:srgbClr val="FAF9F3"/>
                </a:solidFill>
              </a:defRPr>
            </a:lvl2pPr>
            <a:lvl3pPr marL="914400" indent="0">
              <a:buNone/>
              <a:defRPr sz="1000">
                <a:solidFill>
                  <a:srgbClr val="FAF9F3"/>
                </a:solidFill>
              </a:defRPr>
            </a:lvl3pPr>
            <a:lvl4pPr marL="1371600" indent="0">
              <a:buNone/>
              <a:defRPr sz="900">
                <a:solidFill>
                  <a:srgbClr val="FAF9F3"/>
                </a:solidFill>
              </a:defRPr>
            </a:lvl4pPr>
            <a:lvl5pPr marL="1828800" indent="0">
              <a:buNone/>
              <a:defRPr sz="900">
                <a:solidFill>
                  <a:srgbClr val="FAF9F3"/>
                </a:solidFill>
              </a:defRPr>
            </a:lvl5pPr>
          </a:lstStyle>
          <a:p>
            <a:pPr lvl="0"/>
            <a:r>
              <a:rPr lang="en-US" dirty="0"/>
              <a:t>Click to edit Master text styles</a:t>
            </a:r>
            <a:endParaRPr lang="hu-HU" dirty="0"/>
          </a:p>
        </p:txBody>
      </p:sp>
      <p:sp>
        <p:nvSpPr>
          <p:cNvPr id="60" name="Content Placeholder 58">
            <a:extLst>
              <a:ext uri="{FF2B5EF4-FFF2-40B4-BE49-F238E27FC236}">
                <a16:creationId xmlns:a16="http://schemas.microsoft.com/office/drawing/2014/main" id="{0684EA16-CF22-76C0-B8CD-3AD12FEB6F49}"/>
              </a:ext>
            </a:extLst>
          </p:cNvPr>
          <p:cNvSpPr>
            <a:spLocks noGrp="1"/>
          </p:cNvSpPr>
          <p:nvPr>
            <p:ph sz="quarter" idx="21"/>
          </p:nvPr>
        </p:nvSpPr>
        <p:spPr>
          <a:xfrm>
            <a:off x="10705306" y="3200400"/>
            <a:ext cx="1347788" cy="1027113"/>
          </a:xfrm>
        </p:spPr>
        <p:txBody>
          <a:bodyPr anchor="ctr">
            <a:noAutofit/>
          </a:bodyPr>
          <a:lstStyle>
            <a:lvl1pPr marL="0" indent="0" algn="r">
              <a:buNone/>
              <a:defRPr sz="1100">
                <a:solidFill>
                  <a:srgbClr val="FAF9F3"/>
                </a:solidFill>
              </a:defRPr>
            </a:lvl1pPr>
            <a:lvl2pPr marL="457200" indent="0">
              <a:buNone/>
              <a:defRPr sz="1050">
                <a:solidFill>
                  <a:srgbClr val="FAF9F3"/>
                </a:solidFill>
              </a:defRPr>
            </a:lvl2pPr>
            <a:lvl3pPr marL="914400" indent="0">
              <a:buNone/>
              <a:defRPr sz="1000">
                <a:solidFill>
                  <a:srgbClr val="FAF9F3"/>
                </a:solidFill>
              </a:defRPr>
            </a:lvl3pPr>
            <a:lvl4pPr marL="1371600" indent="0">
              <a:buNone/>
              <a:defRPr sz="900">
                <a:solidFill>
                  <a:srgbClr val="FAF9F3"/>
                </a:solidFill>
              </a:defRPr>
            </a:lvl4pPr>
            <a:lvl5pPr marL="1828800" indent="0">
              <a:buNone/>
              <a:defRPr sz="900">
                <a:solidFill>
                  <a:srgbClr val="FAF9F3"/>
                </a:solidFill>
              </a:defRPr>
            </a:lvl5pPr>
          </a:lstStyle>
          <a:p>
            <a:pPr lvl="0"/>
            <a:r>
              <a:rPr lang="en-US" dirty="0"/>
              <a:t>Click to edit Master text styles</a:t>
            </a:r>
            <a:endParaRPr lang="hu-HU" dirty="0"/>
          </a:p>
        </p:txBody>
      </p:sp>
      <p:sp>
        <p:nvSpPr>
          <p:cNvPr id="61" name="Isosceles Triangle 60">
            <a:extLst>
              <a:ext uri="{FF2B5EF4-FFF2-40B4-BE49-F238E27FC236}">
                <a16:creationId xmlns:a16="http://schemas.microsoft.com/office/drawing/2014/main" id="{744BC79E-150A-6ADA-63F9-C09A15560497}"/>
              </a:ext>
            </a:extLst>
          </p:cNvPr>
          <p:cNvSpPr/>
          <p:nvPr userDrawn="1"/>
        </p:nvSpPr>
        <p:spPr>
          <a:xfrm rot="16200000">
            <a:off x="995363" y="1760935"/>
            <a:ext cx="679450" cy="307180"/>
          </a:xfrm>
          <a:prstGeom prst="triangle">
            <a:avLst/>
          </a:prstGeom>
          <a:solidFill>
            <a:srgbClr val="2C7D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3" name="Isosceles Triangle 62">
            <a:extLst>
              <a:ext uri="{FF2B5EF4-FFF2-40B4-BE49-F238E27FC236}">
                <a16:creationId xmlns:a16="http://schemas.microsoft.com/office/drawing/2014/main" id="{CE5DCB63-C841-F245-CEAE-DEE1167289F5}"/>
              </a:ext>
            </a:extLst>
          </p:cNvPr>
          <p:cNvSpPr/>
          <p:nvPr userDrawn="1"/>
        </p:nvSpPr>
        <p:spPr>
          <a:xfrm rot="16200000">
            <a:off x="1727202" y="2548543"/>
            <a:ext cx="679450" cy="307180"/>
          </a:xfrm>
          <a:prstGeom prst="triangle">
            <a:avLst/>
          </a:prstGeom>
          <a:solidFill>
            <a:srgbClr val="5F6B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4" name="Isosceles Triangle 63">
            <a:extLst>
              <a:ext uri="{FF2B5EF4-FFF2-40B4-BE49-F238E27FC236}">
                <a16:creationId xmlns:a16="http://schemas.microsoft.com/office/drawing/2014/main" id="{4127B3BC-8AD2-08D1-7084-1CA80562405A}"/>
              </a:ext>
            </a:extLst>
          </p:cNvPr>
          <p:cNvSpPr/>
          <p:nvPr userDrawn="1"/>
        </p:nvSpPr>
        <p:spPr>
          <a:xfrm rot="16200000">
            <a:off x="1966515" y="3554806"/>
            <a:ext cx="679450" cy="307180"/>
          </a:xfrm>
          <a:prstGeom prst="triangle">
            <a:avLst/>
          </a:prstGeom>
          <a:solidFill>
            <a:srgbClr val="A4C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5" name="Isosceles Triangle 64">
            <a:extLst>
              <a:ext uri="{FF2B5EF4-FFF2-40B4-BE49-F238E27FC236}">
                <a16:creationId xmlns:a16="http://schemas.microsoft.com/office/drawing/2014/main" id="{A496A066-9E51-0B11-A9E6-86DB9D2D6444}"/>
              </a:ext>
            </a:extLst>
          </p:cNvPr>
          <p:cNvSpPr/>
          <p:nvPr userDrawn="1"/>
        </p:nvSpPr>
        <p:spPr>
          <a:xfrm rot="16200000">
            <a:off x="1708151" y="4535884"/>
            <a:ext cx="679450" cy="307180"/>
          </a:xfrm>
          <a:prstGeom prst="triangle">
            <a:avLst/>
          </a:prstGeom>
          <a:solidFill>
            <a:srgbClr val="E57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6" name="Isosceles Triangle 65">
            <a:extLst>
              <a:ext uri="{FF2B5EF4-FFF2-40B4-BE49-F238E27FC236}">
                <a16:creationId xmlns:a16="http://schemas.microsoft.com/office/drawing/2014/main" id="{CEDECDD2-0D96-688E-9F9A-6949B29BB573}"/>
              </a:ext>
            </a:extLst>
          </p:cNvPr>
          <p:cNvSpPr/>
          <p:nvPr userDrawn="1"/>
        </p:nvSpPr>
        <p:spPr>
          <a:xfrm rot="16200000">
            <a:off x="975391" y="5384670"/>
            <a:ext cx="679450" cy="307180"/>
          </a:xfrm>
          <a:prstGeom prst="triangle">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7" name="Isosceles Triangle 66">
            <a:extLst>
              <a:ext uri="{FF2B5EF4-FFF2-40B4-BE49-F238E27FC236}">
                <a16:creationId xmlns:a16="http://schemas.microsoft.com/office/drawing/2014/main" id="{79B55918-AF79-53BE-B4A6-920115C1E039}"/>
              </a:ext>
            </a:extLst>
          </p:cNvPr>
          <p:cNvSpPr/>
          <p:nvPr userDrawn="1"/>
        </p:nvSpPr>
        <p:spPr>
          <a:xfrm rot="5400000">
            <a:off x="10494565" y="1760935"/>
            <a:ext cx="679450" cy="307180"/>
          </a:xfrm>
          <a:prstGeom prst="triangle">
            <a:avLst/>
          </a:prstGeom>
          <a:solidFill>
            <a:srgbClr val="2C7D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8" name="Isosceles Triangle 67">
            <a:extLst>
              <a:ext uri="{FF2B5EF4-FFF2-40B4-BE49-F238E27FC236}">
                <a16:creationId xmlns:a16="http://schemas.microsoft.com/office/drawing/2014/main" id="{CBBCFB02-16DE-9AD2-3461-2BE979E8822B}"/>
              </a:ext>
            </a:extLst>
          </p:cNvPr>
          <p:cNvSpPr/>
          <p:nvPr userDrawn="1"/>
        </p:nvSpPr>
        <p:spPr>
          <a:xfrm rot="5400000">
            <a:off x="9777809" y="2554265"/>
            <a:ext cx="679450" cy="307180"/>
          </a:xfrm>
          <a:prstGeom prst="triangle">
            <a:avLst/>
          </a:prstGeom>
          <a:solidFill>
            <a:srgbClr val="5F6B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9" name="Isosceles Triangle 68">
            <a:extLst>
              <a:ext uri="{FF2B5EF4-FFF2-40B4-BE49-F238E27FC236}">
                <a16:creationId xmlns:a16="http://schemas.microsoft.com/office/drawing/2014/main" id="{946BA01E-2C3E-CC9D-977B-6C429E618AC0}"/>
              </a:ext>
            </a:extLst>
          </p:cNvPr>
          <p:cNvSpPr/>
          <p:nvPr userDrawn="1"/>
        </p:nvSpPr>
        <p:spPr>
          <a:xfrm rot="5400000">
            <a:off x="9546035" y="3554801"/>
            <a:ext cx="679450" cy="307180"/>
          </a:xfrm>
          <a:prstGeom prst="triangle">
            <a:avLst/>
          </a:prstGeom>
          <a:solidFill>
            <a:srgbClr val="A4C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70" name="Isosceles Triangle 69">
            <a:extLst>
              <a:ext uri="{FF2B5EF4-FFF2-40B4-BE49-F238E27FC236}">
                <a16:creationId xmlns:a16="http://schemas.microsoft.com/office/drawing/2014/main" id="{C20D6791-FAB7-0B0E-5BF7-8508C94E11F8}"/>
              </a:ext>
            </a:extLst>
          </p:cNvPr>
          <p:cNvSpPr/>
          <p:nvPr userDrawn="1"/>
        </p:nvSpPr>
        <p:spPr>
          <a:xfrm rot="5400000">
            <a:off x="9804399" y="4532382"/>
            <a:ext cx="679450" cy="307180"/>
          </a:xfrm>
          <a:prstGeom prst="triangle">
            <a:avLst/>
          </a:prstGeom>
          <a:solidFill>
            <a:srgbClr val="E57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71" name="Isosceles Triangle 70">
            <a:extLst>
              <a:ext uri="{FF2B5EF4-FFF2-40B4-BE49-F238E27FC236}">
                <a16:creationId xmlns:a16="http://schemas.microsoft.com/office/drawing/2014/main" id="{7F1AC008-45EA-4368-ED1F-07AD3B4A046E}"/>
              </a:ext>
            </a:extLst>
          </p:cNvPr>
          <p:cNvSpPr/>
          <p:nvPr userDrawn="1"/>
        </p:nvSpPr>
        <p:spPr>
          <a:xfrm rot="5400000">
            <a:off x="10540683" y="5397580"/>
            <a:ext cx="679450" cy="307180"/>
          </a:xfrm>
          <a:prstGeom prst="triangle">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74" name="Freeform: Shape 73">
            <a:extLst>
              <a:ext uri="{FF2B5EF4-FFF2-40B4-BE49-F238E27FC236}">
                <a16:creationId xmlns:a16="http://schemas.microsoft.com/office/drawing/2014/main" id="{91A3C956-FA7A-5868-FC01-A07830D72459}"/>
              </a:ext>
            </a:extLst>
          </p:cNvPr>
          <p:cNvSpPr/>
          <p:nvPr userDrawn="1"/>
        </p:nvSpPr>
        <p:spPr>
          <a:xfrm>
            <a:off x="5499100" y="695326"/>
            <a:ext cx="1193800" cy="824867"/>
          </a:xfrm>
          <a:custGeom>
            <a:avLst/>
            <a:gdLst>
              <a:gd name="connsiteX0" fmla="*/ 45550 w 1193800"/>
              <a:gd name="connsiteY0" fmla="*/ 0 h 824867"/>
              <a:gd name="connsiteX1" fmla="*/ 1148251 w 1193800"/>
              <a:gd name="connsiteY1" fmla="*/ 0 h 824867"/>
              <a:gd name="connsiteX2" fmla="*/ 1181673 w 1193800"/>
              <a:gd name="connsiteY2" fmla="*/ 107671 h 824867"/>
              <a:gd name="connsiteX3" fmla="*/ 1193800 w 1193800"/>
              <a:gd name="connsiteY3" fmla="*/ 227967 h 824867"/>
              <a:gd name="connsiteX4" fmla="*/ 596900 w 1193800"/>
              <a:gd name="connsiteY4" fmla="*/ 824867 h 824867"/>
              <a:gd name="connsiteX5" fmla="*/ 0 w 1193800"/>
              <a:gd name="connsiteY5" fmla="*/ 227967 h 824867"/>
              <a:gd name="connsiteX6" fmla="*/ 12127 w 1193800"/>
              <a:gd name="connsiteY6" fmla="*/ 107671 h 824867"/>
              <a:gd name="connsiteX7" fmla="*/ 45550 w 1193800"/>
              <a:gd name="connsiteY7" fmla="*/ 0 h 82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800" h="824867">
                <a:moveTo>
                  <a:pt x="45550" y="0"/>
                </a:moveTo>
                <a:lnTo>
                  <a:pt x="1148251" y="0"/>
                </a:lnTo>
                <a:lnTo>
                  <a:pt x="1181673" y="107671"/>
                </a:lnTo>
                <a:cubicBezTo>
                  <a:pt x="1189625" y="146528"/>
                  <a:pt x="1193800" y="186760"/>
                  <a:pt x="1193800" y="227967"/>
                </a:cubicBezTo>
                <a:cubicBezTo>
                  <a:pt x="1193800" y="557626"/>
                  <a:pt x="926559" y="824867"/>
                  <a:pt x="596900" y="824867"/>
                </a:cubicBezTo>
                <a:cubicBezTo>
                  <a:pt x="267241" y="824867"/>
                  <a:pt x="0" y="557626"/>
                  <a:pt x="0" y="227967"/>
                </a:cubicBezTo>
                <a:cubicBezTo>
                  <a:pt x="0" y="186760"/>
                  <a:pt x="4176" y="146528"/>
                  <a:pt x="12127" y="107671"/>
                </a:cubicBezTo>
                <a:lnTo>
                  <a:pt x="45550" y="0"/>
                </a:lnTo>
                <a:close/>
              </a:path>
            </a:pathLst>
          </a:cu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latin typeface="+mj-lt"/>
              </a:rPr>
              <a:t>VS</a:t>
            </a:r>
            <a:endParaRPr lang="hu-HU" dirty="0">
              <a:latin typeface="+mj-lt"/>
            </a:endParaRPr>
          </a:p>
        </p:txBody>
      </p:sp>
      <p:pic>
        <p:nvPicPr>
          <p:cNvPr id="77" name="Picture 76">
            <a:extLst>
              <a:ext uri="{FF2B5EF4-FFF2-40B4-BE49-F238E27FC236}">
                <a16:creationId xmlns:a16="http://schemas.microsoft.com/office/drawing/2014/main" id="{D43D80CF-23DE-3B21-3E18-0E53793F66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06427" y="6235928"/>
            <a:ext cx="3507244" cy="482143"/>
          </a:xfrm>
          <a:prstGeom prst="rect">
            <a:avLst/>
          </a:prstGeom>
        </p:spPr>
      </p:pic>
    </p:spTree>
    <p:extLst>
      <p:ext uri="{BB962C8B-B14F-4D97-AF65-F5344CB8AC3E}">
        <p14:creationId xmlns:p14="http://schemas.microsoft.com/office/powerpoint/2010/main" val="35386968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642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Slide / Headshot Light">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E0F7EA7C-AA12-F7AB-A8CD-36F859CB4907}"/>
              </a:ext>
            </a:extLst>
          </p:cNvPr>
          <p:cNvSpPr>
            <a:spLocks noGrp="1"/>
          </p:cNvSpPr>
          <p:nvPr>
            <p:ph type="pic" sz="quarter" idx="17"/>
          </p:nvPr>
        </p:nvSpPr>
        <p:spPr>
          <a:xfrm>
            <a:off x="501650" y="1854200"/>
            <a:ext cx="3155950" cy="3161529"/>
          </a:xfrm>
          <a:prstGeom prst="ellipse">
            <a:avLst/>
          </a:prstGeom>
        </p:spPr>
        <p:txBody>
          <a:bodyPr/>
          <a:lstStyle/>
          <a:p>
            <a:endParaRPr lang="hu-HU" dirty="0"/>
          </a:p>
        </p:txBody>
      </p:sp>
      <p:sp>
        <p:nvSpPr>
          <p:cNvPr id="19" name="Freeform: Shape 18">
            <a:extLst>
              <a:ext uri="{FF2B5EF4-FFF2-40B4-BE49-F238E27FC236}">
                <a16:creationId xmlns:a16="http://schemas.microsoft.com/office/drawing/2014/main" id="{948843A1-71A4-D1F4-BE74-344888D98A7D}"/>
              </a:ext>
            </a:extLst>
          </p:cNvPr>
          <p:cNvSpPr/>
          <p:nvPr userDrawn="1"/>
        </p:nvSpPr>
        <p:spPr>
          <a:xfrm>
            <a:off x="-6350" y="-1"/>
            <a:ext cx="4159250" cy="6858000"/>
          </a:xfrm>
          <a:custGeom>
            <a:avLst/>
            <a:gdLst>
              <a:gd name="connsiteX0" fmla="*/ 0 w 4159250"/>
              <a:gd name="connsiteY0" fmla="*/ 0 h 6858000"/>
              <a:gd name="connsiteX1" fmla="*/ 4159250 w 4159250"/>
              <a:gd name="connsiteY1" fmla="*/ 0 h 6858000"/>
              <a:gd name="connsiteX2" fmla="*/ 4159250 w 4159250"/>
              <a:gd name="connsiteY2" fmla="*/ 6858000 h 6858000"/>
              <a:gd name="connsiteX3" fmla="*/ 0 w 4159250"/>
              <a:gd name="connsiteY3" fmla="*/ 6858000 h 6858000"/>
              <a:gd name="connsiteX4" fmla="*/ 0 w 4159250"/>
              <a:gd name="connsiteY4" fmla="*/ 0 h 6858000"/>
              <a:gd name="connsiteX5" fmla="*/ 2079625 w 4159250"/>
              <a:gd name="connsiteY5" fmla="*/ 1835149 h 6858000"/>
              <a:gd name="connsiteX6" fmla="*/ 485775 w 4159250"/>
              <a:gd name="connsiteY6" fmla="*/ 3428999 h 6858000"/>
              <a:gd name="connsiteX7" fmla="*/ 2079625 w 4159250"/>
              <a:gd name="connsiteY7" fmla="*/ 5022849 h 6858000"/>
              <a:gd name="connsiteX8" fmla="*/ 3673475 w 4159250"/>
              <a:gd name="connsiteY8" fmla="*/ 3428999 h 6858000"/>
              <a:gd name="connsiteX9" fmla="*/ 2079625 w 4159250"/>
              <a:gd name="connsiteY9" fmla="*/ 18351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59250" h="6858000">
                <a:moveTo>
                  <a:pt x="0" y="0"/>
                </a:moveTo>
                <a:lnTo>
                  <a:pt x="4159250" y="0"/>
                </a:lnTo>
                <a:lnTo>
                  <a:pt x="4159250" y="6858000"/>
                </a:lnTo>
                <a:lnTo>
                  <a:pt x="0" y="6858000"/>
                </a:lnTo>
                <a:lnTo>
                  <a:pt x="0" y="0"/>
                </a:lnTo>
                <a:close/>
                <a:moveTo>
                  <a:pt x="2079625" y="1835149"/>
                </a:moveTo>
                <a:cubicBezTo>
                  <a:pt x="1199366" y="1835149"/>
                  <a:pt x="485775" y="2548740"/>
                  <a:pt x="485775" y="3428999"/>
                </a:cubicBezTo>
                <a:cubicBezTo>
                  <a:pt x="485775" y="4309258"/>
                  <a:pt x="1199366" y="5022849"/>
                  <a:pt x="2079625" y="5022849"/>
                </a:cubicBezTo>
                <a:cubicBezTo>
                  <a:pt x="2959884" y="5022849"/>
                  <a:pt x="3673475" y="4309258"/>
                  <a:pt x="3673475" y="3428999"/>
                </a:cubicBezTo>
                <a:cubicBezTo>
                  <a:pt x="3673475" y="2548740"/>
                  <a:pt x="2959884" y="1835149"/>
                  <a:pt x="2079625" y="1835149"/>
                </a:cubicBezTo>
                <a:close/>
              </a:path>
            </a:pathLst>
          </a:custGeom>
          <a:solidFill>
            <a:srgbClr val="171717"/>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1" name="Text Placeholder 1">
            <a:extLst>
              <a:ext uri="{FF2B5EF4-FFF2-40B4-BE49-F238E27FC236}">
                <a16:creationId xmlns:a16="http://schemas.microsoft.com/office/drawing/2014/main" id="{3EC3321C-7F68-BC0A-CDF8-B2B31400EF69}"/>
              </a:ext>
            </a:extLst>
          </p:cNvPr>
          <p:cNvSpPr>
            <a:spLocks noGrp="1"/>
          </p:cNvSpPr>
          <p:nvPr>
            <p:ph type="body" sz="quarter" idx="11" hasCustomPrompt="1"/>
          </p:nvPr>
        </p:nvSpPr>
        <p:spPr>
          <a:xfrm>
            <a:off x="165100" y="5155490"/>
            <a:ext cx="3917950" cy="286460"/>
          </a:xfrm>
        </p:spPr>
        <p:txBody>
          <a:bodyPr anchor="ctr"/>
          <a:lstStyle>
            <a:lvl1pPr marL="7937" indent="0" algn="ctr">
              <a:buNone/>
              <a:defRPr sz="1800">
                <a:solidFill>
                  <a:schemeClr val="bg1"/>
                </a:solidFill>
                <a:latin typeface="+mj-lt"/>
              </a:defRPr>
            </a:lvl1pPr>
          </a:lstStyle>
          <a:p>
            <a:r>
              <a:rPr lang="en-US" dirty="0"/>
              <a:t>Speaker Name</a:t>
            </a:r>
          </a:p>
        </p:txBody>
      </p:sp>
      <p:sp>
        <p:nvSpPr>
          <p:cNvPr id="22" name="Text Placeholder 5">
            <a:extLst>
              <a:ext uri="{FF2B5EF4-FFF2-40B4-BE49-F238E27FC236}">
                <a16:creationId xmlns:a16="http://schemas.microsoft.com/office/drawing/2014/main" id="{E568D24D-82F9-4CFA-5907-3937F5822FEE}"/>
              </a:ext>
            </a:extLst>
          </p:cNvPr>
          <p:cNvSpPr>
            <a:spLocks noGrp="1"/>
          </p:cNvSpPr>
          <p:nvPr>
            <p:ph type="body" sz="quarter" idx="15" hasCustomPrompt="1"/>
          </p:nvPr>
        </p:nvSpPr>
        <p:spPr>
          <a:xfrm>
            <a:off x="165100" y="5516607"/>
            <a:ext cx="3917950" cy="414293"/>
          </a:xfrm>
        </p:spPr>
        <p:txBody>
          <a:bodyPr anchor="ctr">
            <a:noAutofit/>
          </a:bodyPr>
          <a:lstStyle>
            <a:lvl1pPr marL="7937" indent="0" algn="ctr">
              <a:buNone/>
              <a:defRPr sz="1800">
                <a:solidFill>
                  <a:schemeClr val="bg1"/>
                </a:solidFill>
              </a:defRPr>
            </a:lvl1pPr>
          </a:lstStyle>
          <a:p>
            <a:r>
              <a:rPr lang="en-US" dirty="0"/>
              <a:t>Title</a:t>
            </a:r>
          </a:p>
        </p:txBody>
      </p:sp>
      <p:sp>
        <p:nvSpPr>
          <p:cNvPr id="23" name="Text Placeholder 5">
            <a:extLst>
              <a:ext uri="{FF2B5EF4-FFF2-40B4-BE49-F238E27FC236}">
                <a16:creationId xmlns:a16="http://schemas.microsoft.com/office/drawing/2014/main" id="{86B1314D-3B9A-2D10-0EF7-2857CEB8F914}"/>
              </a:ext>
            </a:extLst>
          </p:cNvPr>
          <p:cNvSpPr>
            <a:spLocks noGrp="1"/>
          </p:cNvSpPr>
          <p:nvPr>
            <p:ph type="body" sz="quarter" idx="16" hasCustomPrompt="1"/>
          </p:nvPr>
        </p:nvSpPr>
        <p:spPr>
          <a:xfrm>
            <a:off x="165100" y="5942828"/>
            <a:ext cx="3917950" cy="414293"/>
          </a:xfrm>
        </p:spPr>
        <p:txBody>
          <a:bodyPr anchor="ctr">
            <a:noAutofit/>
          </a:bodyPr>
          <a:lstStyle>
            <a:lvl1pPr marL="7937" indent="0" algn="ctr">
              <a:buNone/>
              <a:defRPr sz="1800">
                <a:solidFill>
                  <a:schemeClr val="bg1"/>
                </a:solidFill>
              </a:defRPr>
            </a:lvl1pPr>
          </a:lstStyle>
          <a:p>
            <a:r>
              <a:rPr lang="en-US" dirty="0"/>
              <a:t>Company</a:t>
            </a:r>
          </a:p>
        </p:txBody>
      </p:sp>
      <p:pic>
        <p:nvPicPr>
          <p:cNvPr id="26" name="Picture 25">
            <a:extLst>
              <a:ext uri="{FF2B5EF4-FFF2-40B4-BE49-F238E27FC236}">
                <a16:creationId xmlns:a16="http://schemas.microsoft.com/office/drawing/2014/main" id="{59C1B83E-94BA-996E-5CAF-EA7AFD0DBA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06427" y="6235928"/>
            <a:ext cx="3507244" cy="482143"/>
          </a:xfrm>
          <a:prstGeom prst="rect">
            <a:avLst/>
          </a:prstGeom>
        </p:spPr>
      </p:pic>
      <p:sp>
        <p:nvSpPr>
          <p:cNvPr id="27" name="Text Placeholder 15">
            <a:extLst>
              <a:ext uri="{FF2B5EF4-FFF2-40B4-BE49-F238E27FC236}">
                <a16:creationId xmlns:a16="http://schemas.microsoft.com/office/drawing/2014/main" id="{4DA81A8C-B585-F3E3-4F47-DACA77619FFC}"/>
              </a:ext>
            </a:extLst>
          </p:cNvPr>
          <p:cNvSpPr>
            <a:spLocks noGrp="1"/>
          </p:cNvSpPr>
          <p:nvPr>
            <p:ph type="body" sz="quarter" idx="22" hasCustomPrompt="1"/>
          </p:nvPr>
        </p:nvSpPr>
        <p:spPr>
          <a:xfrm>
            <a:off x="4591050" y="1005680"/>
            <a:ext cx="7159625" cy="4846638"/>
          </a:xfrm>
        </p:spPr>
        <p:txBody>
          <a:bodyPr anchor="ctr"/>
          <a:lstStyle>
            <a:lvl1pPr marL="0" indent="0">
              <a:buNone/>
              <a:defRPr i="1"/>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quote</a:t>
            </a:r>
          </a:p>
        </p:txBody>
      </p:sp>
      <p:sp>
        <p:nvSpPr>
          <p:cNvPr id="28" name="TextBox 27">
            <a:extLst>
              <a:ext uri="{FF2B5EF4-FFF2-40B4-BE49-F238E27FC236}">
                <a16:creationId xmlns:a16="http://schemas.microsoft.com/office/drawing/2014/main" id="{2EF3F777-4A4B-F61F-C4F0-A13A20476E0F}"/>
              </a:ext>
            </a:extLst>
          </p:cNvPr>
          <p:cNvSpPr txBox="1"/>
          <p:nvPr userDrawn="1"/>
        </p:nvSpPr>
        <p:spPr>
          <a:xfrm>
            <a:off x="4419600" y="177801"/>
            <a:ext cx="1619250" cy="827880"/>
          </a:xfrm>
          <a:prstGeom prst="rect">
            <a:avLst/>
          </a:prstGeom>
          <a:noFill/>
        </p:spPr>
        <p:txBody>
          <a:bodyPr wrap="square" lIns="0" tIns="0" rIns="0" bIns="0" rtlCol="0">
            <a:noAutofit/>
          </a:bodyPr>
          <a:lstStyle/>
          <a:p>
            <a:r>
              <a:rPr lang="en-US" sz="11500" dirty="0">
                <a:latin typeface="+mj-lt"/>
              </a:rPr>
              <a:t>“</a:t>
            </a:r>
            <a:endParaRPr lang="hu-HU" sz="11500" dirty="0">
              <a:latin typeface="+mj-lt"/>
            </a:endParaRPr>
          </a:p>
        </p:txBody>
      </p:sp>
    </p:spTree>
    <p:extLst>
      <p:ext uri="{BB962C8B-B14F-4D97-AF65-F5344CB8AC3E}">
        <p14:creationId xmlns:p14="http://schemas.microsoft.com/office/powerpoint/2010/main" val="2675334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Slide / Headshot Dark">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0CDDC878-6481-E392-B5B3-34399FAAF9BD}"/>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438400 w 12192000"/>
              <a:gd name="connsiteY5" fmla="*/ 501650 h 6858000"/>
              <a:gd name="connsiteX6" fmla="*/ 619125 w 12192000"/>
              <a:gd name="connsiteY6" fmla="*/ 2320925 h 6858000"/>
              <a:gd name="connsiteX7" fmla="*/ 2438400 w 12192000"/>
              <a:gd name="connsiteY7" fmla="*/ 4140200 h 6858000"/>
              <a:gd name="connsiteX8" fmla="*/ 4257675 w 12192000"/>
              <a:gd name="connsiteY8" fmla="*/ 2320925 h 6858000"/>
              <a:gd name="connsiteX9" fmla="*/ 2438400 w 12192000"/>
              <a:gd name="connsiteY9" fmla="*/ 5016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438400" y="501650"/>
                </a:moveTo>
                <a:cubicBezTo>
                  <a:pt x="1433642" y="501650"/>
                  <a:pt x="619125" y="1316167"/>
                  <a:pt x="619125" y="2320925"/>
                </a:cubicBezTo>
                <a:cubicBezTo>
                  <a:pt x="619125" y="3325683"/>
                  <a:pt x="1433642" y="4140200"/>
                  <a:pt x="2438400" y="4140200"/>
                </a:cubicBezTo>
                <a:cubicBezTo>
                  <a:pt x="3443158" y="4140200"/>
                  <a:pt x="4257675" y="3325683"/>
                  <a:pt x="4257675" y="2320925"/>
                </a:cubicBezTo>
                <a:cubicBezTo>
                  <a:pt x="4257675" y="1316167"/>
                  <a:pt x="3443158" y="501650"/>
                  <a:pt x="2438400" y="501650"/>
                </a:cubicBezTo>
                <a:close/>
              </a:path>
            </a:pathLst>
          </a:cu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15" name="Picture Placeholder 24">
            <a:extLst>
              <a:ext uri="{FF2B5EF4-FFF2-40B4-BE49-F238E27FC236}">
                <a16:creationId xmlns:a16="http://schemas.microsoft.com/office/drawing/2014/main" id="{8FB1DDE0-9890-8925-ABA5-BC4E2D7A2A46}"/>
              </a:ext>
            </a:extLst>
          </p:cNvPr>
          <p:cNvSpPr>
            <a:spLocks noGrp="1"/>
          </p:cNvSpPr>
          <p:nvPr>
            <p:ph type="pic" sz="quarter" idx="17"/>
          </p:nvPr>
        </p:nvSpPr>
        <p:spPr>
          <a:xfrm>
            <a:off x="622300" y="501650"/>
            <a:ext cx="3632200" cy="3651250"/>
          </a:xfrm>
          <a:prstGeom prst="ellipse">
            <a:avLst/>
          </a:prstGeom>
        </p:spPr>
        <p:txBody>
          <a:bodyPr/>
          <a:lstStyle/>
          <a:p>
            <a:endParaRPr lang="hu-HU" dirty="0"/>
          </a:p>
        </p:txBody>
      </p:sp>
      <p:sp>
        <p:nvSpPr>
          <p:cNvPr id="16" name="Text Placeholder 1">
            <a:extLst>
              <a:ext uri="{FF2B5EF4-FFF2-40B4-BE49-F238E27FC236}">
                <a16:creationId xmlns:a16="http://schemas.microsoft.com/office/drawing/2014/main" id="{EAAB2276-7439-0F0F-2B75-8EEA65643315}"/>
              </a:ext>
            </a:extLst>
          </p:cNvPr>
          <p:cNvSpPr>
            <a:spLocks noGrp="1"/>
          </p:cNvSpPr>
          <p:nvPr>
            <p:ph type="body" sz="quarter" idx="11" hasCustomPrompt="1"/>
          </p:nvPr>
        </p:nvSpPr>
        <p:spPr>
          <a:xfrm>
            <a:off x="501650" y="4654550"/>
            <a:ext cx="3917950" cy="286460"/>
          </a:xfrm>
        </p:spPr>
        <p:txBody>
          <a:bodyPr anchor="ctr"/>
          <a:lstStyle>
            <a:lvl1pPr marL="7937" indent="0" algn="ctr">
              <a:buNone/>
              <a:defRPr sz="1800">
                <a:solidFill>
                  <a:schemeClr val="bg1"/>
                </a:solidFill>
                <a:latin typeface="+mj-lt"/>
              </a:defRPr>
            </a:lvl1pPr>
          </a:lstStyle>
          <a:p>
            <a:r>
              <a:rPr lang="en-US" dirty="0"/>
              <a:t>Speaker Name</a:t>
            </a:r>
          </a:p>
        </p:txBody>
      </p:sp>
      <p:sp>
        <p:nvSpPr>
          <p:cNvPr id="17" name="Text Placeholder 5">
            <a:extLst>
              <a:ext uri="{FF2B5EF4-FFF2-40B4-BE49-F238E27FC236}">
                <a16:creationId xmlns:a16="http://schemas.microsoft.com/office/drawing/2014/main" id="{B1478B5C-3DD6-EE01-1148-36A4F88520CB}"/>
              </a:ext>
            </a:extLst>
          </p:cNvPr>
          <p:cNvSpPr>
            <a:spLocks noGrp="1"/>
          </p:cNvSpPr>
          <p:nvPr>
            <p:ph type="body" sz="quarter" idx="15" hasCustomPrompt="1"/>
          </p:nvPr>
        </p:nvSpPr>
        <p:spPr>
          <a:xfrm>
            <a:off x="501650" y="5015667"/>
            <a:ext cx="3917950" cy="414293"/>
          </a:xfrm>
        </p:spPr>
        <p:txBody>
          <a:bodyPr anchor="ctr">
            <a:noAutofit/>
          </a:bodyPr>
          <a:lstStyle>
            <a:lvl1pPr marL="7937" indent="0" algn="ctr">
              <a:buNone/>
              <a:defRPr sz="1800">
                <a:solidFill>
                  <a:schemeClr val="bg1"/>
                </a:solidFill>
              </a:defRPr>
            </a:lvl1pPr>
          </a:lstStyle>
          <a:p>
            <a:r>
              <a:rPr lang="en-US" dirty="0"/>
              <a:t>Title</a:t>
            </a:r>
          </a:p>
        </p:txBody>
      </p:sp>
      <p:sp>
        <p:nvSpPr>
          <p:cNvPr id="18" name="Text Placeholder 5">
            <a:extLst>
              <a:ext uri="{FF2B5EF4-FFF2-40B4-BE49-F238E27FC236}">
                <a16:creationId xmlns:a16="http://schemas.microsoft.com/office/drawing/2014/main" id="{D181BA52-BF53-693C-D1FD-EBCA5E84E498}"/>
              </a:ext>
            </a:extLst>
          </p:cNvPr>
          <p:cNvSpPr>
            <a:spLocks noGrp="1"/>
          </p:cNvSpPr>
          <p:nvPr>
            <p:ph type="body" sz="quarter" idx="16" hasCustomPrompt="1"/>
          </p:nvPr>
        </p:nvSpPr>
        <p:spPr>
          <a:xfrm>
            <a:off x="501650" y="5441888"/>
            <a:ext cx="3917950" cy="414293"/>
          </a:xfrm>
        </p:spPr>
        <p:txBody>
          <a:bodyPr anchor="ctr">
            <a:noAutofit/>
          </a:bodyPr>
          <a:lstStyle>
            <a:lvl1pPr marL="7937" indent="0" algn="ctr">
              <a:buNone/>
              <a:defRPr sz="1800">
                <a:solidFill>
                  <a:schemeClr val="bg1"/>
                </a:solidFill>
              </a:defRPr>
            </a:lvl1pPr>
          </a:lstStyle>
          <a:p>
            <a:r>
              <a:rPr lang="en-US" dirty="0"/>
              <a:t>Company</a:t>
            </a:r>
          </a:p>
        </p:txBody>
      </p:sp>
      <p:sp>
        <p:nvSpPr>
          <p:cNvPr id="19" name="Text Placeholder 15">
            <a:extLst>
              <a:ext uri="{FF2B5EF4-FFF2-40B4-BE49-F238E27FC236}">
                <a16:creationId xmlns:a16="http://schemas.microsoft.com/office/drawing/2014/main" id="{2950D032-3452-73D6-145D-F076E8FD9E04}"/>
              </a:ext>
            </a:extLst>
          </p:cNvPr>
          <p:cNvSpPr>
            <a:spLocks noGrp="1"/>
          </p:cNvSpPr>
          <p:nvPr>
            <p:ph type="body" sz="quarter" idx="22" hasCustomPrompt="1"/>
          </p:nvPr>
        </p:nvSpPr>
        <p:spPr>
          <a:xfrm>
            <a:off x="4591050" y="1005680"/>
            <a:ext cx="7159625" cy="4846638"/>
          </a:xfrm>
        </p:spPr>
        <p:txBody>
          <a:bodyPr anchor="ctr"/>
          <a:lstStyle>
            <a:lvl1pPr marL="0" indent="0">
              <a:buNone/>
              <a:defRPr i="1">
                <a:solidFill>
                  <a:srgbClr val="FAF9F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quote</a:t>
            </a:r>
          </a:p>
        </p:txBody>
      </p:sp>
      <p:sp>
        <p:nvSpPr>
          <p:cNvPr id="20" name="TextBox 19">
            <a:extLst>
              <a:ext uri="{FF2B5EF4-FFF2-40B4-BE49-F238E27FC236}">
                <a16:creationId xmlns:a16="http://schemas.microsoft.com/office/drawing/2014/main" id="{9AD8930C-BA65-D575-B547-602306842EC5}"/>
              </a:ext>
            </a:extLst>
          </p:cNvPr>
          <p:cNvSpPr txBox="1"/>
          <p:nvPr userDrawn="1"/>
        </p:nvSpPr>
        <p:spPr>
          <a:xfrm>
            <a:off x="4419600" y="177801"/>
            <a:ext cx="1619250" cy="827880"/>
          </a:xfrm>
          <a:prstGeom prst="rect">
            <a:avLst/>
          </a:prstGeom>
          <a:noFill/>
        </p:spPr>
        <p:txBody>
          <a:bodyPr wrap="square" lIns="0" tIns="0" rIns="0" bIns="0" rtlCol="0">
            <a:noAutofit/>
          </a:bodyPr>
          <a:lstStyle/>
          <a:p>
            <a:r>
              <a:rPr lang="en-US" sz="11500" dirty="0">
                <a:solidFill>
                  <a:srgbClr val="FAF9F3"/>
                </a:solidFill>
                <a:latin typeface="+mj-lt"/>
              </a:rPr>
              <a:t>“</a:t>
            </a:r>
            <a:endParaRPr lang="hu-HU" sz="11500" dirty="0">
              <a:solidFill>
                <a:srgbClr val="FAF9F3"/>
              </a:solidFill>
              <a:latin typeface="+mj-lt"/>
            </a:endParaRPr>
          </a:p>
        </p:txBody>
      </p:sp>
    </p:spTree>
    <p:extLst>
      <p:ext uri="{BB962C8B-B14F-4D97-AF65-F5344CB8AC3E}">
        <p14:creationId xmlns:p14="http://schemas.microsoft.com/office/powerpoint/2010/main" val="2815647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nowledge Check 1">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565668E-6668-0A53-7A93-2F186AA9F217}"/>
              </a:ext>
            </a:extLst>
          </p:cNvPr>
          <p:cNvSpPr/>
          <p:nvPr userDrawn="1"/>
        </p:nvSpPr>
        <p:spPr>
          <a:xfrm>
            <a:off x="203200" y="409575"/>
            <a:ext cx="571500" cy="571500"/>
          </a:xfrm>
          <a:prstGeom prst="ellipse">
            <a:avLst/>
          </a:prstGeom>
          <a:solidFill>
            <a:srgbClr val="FAF9F3"/>
          </a:solidFill>
          <a:ln w="5715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7" name="Straight Connector 6">
            <a:extLst>
              <a:ext uri="{FF2B5EF4-FFF2-40B4-BE49-F238E27FC236}">
                <a16:creationId xmlns:a16="http://schemas.microsoft.com/office/drawing/2014/main" id="{615B6DAC-A112-AE71-48D8-244745564A14}"/>
              </a:ext>
            </a:extLst>
          </p:cNvPr>
          <p:cNvCxnSpPr>
            <a:cxnSpLocks/>
            <a:stCxn id="6" idx="4"/>
          </p:cNvCxnSpPr>
          <p:nvPr userDrawn="1"/>
        </p:nvCxnSpPr>
        <p:spPr>
          <a:xfrm>
            <a:off x="488950" y="981075"/>
            <a:ext cx="0" cy="5876925"/>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3CCF5660-2E24-B772-0F8C-629604B9A782}"/>
              </a:ext>
            </a:extLst>
          </p:cNvPr>
          <p:cNvCxnSpPr>
            <a:cxnSpLocks/>
            <a:stCxn id="6" idx="6"/>
          </p:cNvCxnSpPr>
          <p:nvPr userDrawn="1"/>
        </p:nvCxnSpPr>
        <p:spPr>
          <a:xfrm>
            <a:off x="774700" y="695325"/>
            <a:ext cx="725805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33D864BE-CEE8-BE17-F583-8C8E6FD1C1D3}"/>
              </a:ext>
            </a:extLst>
          </p:cNvPr>
          <p:cNvSpPr/>
          <p:nvPr userDrawn="1"/>
        </p:nvSpPr>
        <p:spPr>
          <a:xfrm>
            <a:off x="8032750" y="0"/>
            <a:ext cx="4159250" cy="6858000"/>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10" name="Picture 9" descr="A black background with white letters&#10;&#10;AI-generated content may be incorrect.">
            <a:extLst>
              <a:ext uri="{FF2B5EF4-FFF2-40B4-BE49-F238E27FC236}">
                <a16:creationId xmlns:a16="http://schemas.microsoft.com/office/drawing/2014/main" id="{8DEC2610-F8F2-CEBF-B065-132EE6947D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97734" y="6235928"/>
            <a:ext cx="3524631" cy="482143"/>
          </a:xfrm>
          <a:prstGeom prst="rect">
            <a:avLst/>
          </a:prstGeom>
        </p:spPr>
      </p:pic>
      <p:sp>
        <p:nvSpPr>
          <p:cNvPr id="11" name="Title 12">
            <a:extLst>
              <a:ext uri="{FF2B5EF4-FFF2-40B4-BE49-F238E27FC236}">
                <a16:creationId xmlns:a16="http://schemas.microsoft.com/office/drawing/2014/main" id="{ECAEC043-735C-4613-27E7-221512487D7C}"/>
              </a:ext>
            </a:extLst>
          </p:cNvPr>
          <p:cNvSpPr>
            <a:spLocks noGrp="1"/>
          </p:cNvSpPr>
          <p:nvPr>
            <p:ph type="title" hasCustomPrompt="1"/>
          </p:nvPr>
        </p:nvSpPr>
        <p:spPr>
          <a:xfrm>
            <a:off x="911432" y="25630"/>
            <a:ext cx="7121315" cy="710970"/>
          </a:xfrm>
        </p:spPr>
        <p:txBody>
          <a:bodyPr bIns="0" anchor="b">
            <a:noAutofit/>
          </a:bodyPr>
          <a:lstStyle>
            <a:lvl1pPr>
              <a:defRPr sz="3200"/>
            </a:lvl1pPr>
          </a:lstStyle>
          <a:p>
            <a:r>
              <a:rPr lang="en-US" dirty="0"/>
              <a:t>Knowledge Check</a:t>
            </a:r>
            <a:endParaRPr lang="hu-HU" dirty="0"/>
          </a:p>
        </p:txBody>
      </p:sp>
      <p:sp>
        <p:nvSpPr>
          <p:cNvPr id="12" name="Text Placeholder 7">
            <a:extLst>
              <a:ext uri="{FF2B5EF4-FFF2-40B4-BE49-F238E27FC236}">
                <a16:creationId xmlns:a16="http://schemas.microsoft.com/office/drawing/2014/main" id="{144A2414-90EC-8B9A-21BB-9582D79AF3E9}"/>
              </a:ext>
            </a:extLst>
          </p:cNvPr>
          <p:cNvSpPr>
            <a:spLocks noGrp="1"/>
          </p:cNvSpPr>
          <p:nvPr>
            <p:ph type="body" sz="quarter" idx="21" hasCustomPrompt="1"/>
          </p:nvPr>
        </p:nvSpPr>
        <p:spPr>
          <a:xfrm>
            <a:off x="911432" y="758824"/>
            <a:ext cx="7121315" cy="962026"/>
          </a:xfrm>
          <a:prstGeom prst="rect">
            <a:avLst/>
          </a:prstGeom>
        </p:spPr>
        <p:txBody>
          <a:bodyPr tIns="0" rIns="0" bIns="0">
            <a:noAutofit/>
          </a:bodyPr>
          <a:lstStyle>
            <a:lvl1pPr marL="0" indent="0">
              <a:buSzTx/>
              <a:buFontTx/>
              <a:buNone/>
              <a:defRPr sz="1800" b="0" i="0">
                <a:solidFill>
                  <a:schemeClr val="tx1"/>
                </a:solidFill>
                <a:latin typeface="+mn-lt"/>
                <a:ea typeface="Franklin Gothic Medium" panose="020B0603020102020204" pitchFamily="34" charset="0"/>
                <a:cs typeface="Franklin Gothic Medium" panose="020B0603020102020204" pitchFamily="34" charset="0"/>
                <a:sym typeface="Montserrat Medium"/>
              </a:defRPr>
            </a:lvl1pPr>
          </a:lstStyle>
          <a:p>
            <a:r>
              <a:rPr lang="en-US" dirty="0"/>
              <a:t>Question</a:t>
            </a:r>
          </a:p>
        </p:txBody>
      </p:sp>
    </p:spTree>
    <p:extLst>
      <p:ext uri="{BB962C8B-B14F-4D97-AF65-F5344CB8AC3E}">
        <p14:creationId xmlns:p14="http://schemas.microsoft.com/office/powerpoint/2010/main" val="4288538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cenario Slide">
    <p:spTree>
      <p:nvGrpSpPr>
        <p:cNvPr id="1" name=""/>
        <p:cNvGrpSpPr/>
        <p:nvPr/>
      </p:nvGrpSpPr>
      <p:grpSpPr>
        <a:xfrm>
          <a:off x="0" y="0"/>
          <a:ext cx="0" cy="0"/>
          <a:chOff x="0" y="0"/>
          <a:chExt cx="0" cy="0"/>
        </a:xfrm>
      </p:grpSpPr>
      <p:pic>
        <p:nvPicPr>
          <p:cNvPr id="16" name="Picture 15" descr="A blurry image of an office">
            <a:extLst>
              <a:ext uri="{FF2B5EF4-FFF2-40B4-BE49-F238E27FC236}">
                <a16:creationId xmlns:a16="http://schemas.microsoft.com/office/drawing/2014/main" id="{FE38C400-22D4-7837-B5C4-6AD27BAAFE6C}"/>
              </a:ext>
            </a:extLst>
          </p:cNvPr>
          <p:cNvPicPr>
            <a:picLocks noChangeAspect="1"/>
          </p:cNvPicPr>
          <p:nvPr userDrawn="1"/>
        </p:nvPicPr>
        <p:blipFill>
          <a:blip r:embed="rId2">
            <a:extLst>
              <a:ext uri="{28A0092B-C50C-407E-A947-70E740481C1C}">
                <a14:useLocalDpi xmlns:a14="http://schemas.microsoft.com/office/drawing/2010/main" val="0"/>
              </a:ext>
            </a:extLst>
          </a:blip>
          <a:srcRect t="780" b="910"/>
          <a:stretch/>
        </p:blipFill>
        <p:spPr>
          <a:xfrm>
            <a:off x="-1" y="-1"/>
            <a:ext cx="12207875" cy="6858001"/>
          </a:xfrm>
          <a:prstGeom prst="rect">
            <a:avLst/>
          </a:prstGeom>
        </p:spPr>
      </p:pic>
      <p:sp>
        <p:nvSpPr>
          <p:cNvPr id="17" name="Rectangle 16">
            <a:extLst>
              <a:ext uri="{FF2B5EF4-FFF2-40B4-BE49-F238E27FC236}">
                <a16:creationId xmlns:a16="http://schemas.microsoft.com/office/drawing/2014/main" id="{19E2E147-899E-0085-0C7E-439F8EB0AD8A}"/>
              </a:ext>
            </a:extLst>
          </p:cNvPr>
          <p:cNvSpPr/>
          <p:nvPr userDrawn="1"/>
        </p:nvSpPr>
        <p:spPr>
          <a:xfrm>
            <a:off x="0" y="-1"/>
            <a:ext cx="12207874" cy="6858001"/>
          </a:xfrm>
          <a:prstGeom prst="rect">
            <a:avLst/>
          </a:prstGeom>
          <a:solidFill>
            <a:srgbClr val="171717">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 name="Picture Placeholder 2">
            <a:extLst>
              <a:ext uri="{FF2B5EF4-FFF2-40B4-BE49-F238E27FC236}">
                <a16:creationId xmlns:a16="http://schemas.microsoft.com/office/drawing/2014/main" id="{1CE49060-4068-A670-E324-5EEB0D40DB2F}"/>
              </a:ext>
            </a:extLst>
          </p:cNvPr>
          <p:cNvSpPr>
            <a:spLocks noGrp="1"/>
          </p:cNvSpPr>
          <p:nvPr>
            <p:ph type="pic" sz="quarter" idx="11"/>
          </p:nvPr>
        </p:nvSpPr>
        <p:spPr>
          <a:xfrm>
            <a:off x="8693491" y="1619250"/>
            <a:ext cx="3498509" cy="5238750"/>
          </a:xfrm>
        </p:spPr>
        <p:txBody>
          <a:bodyPr anchor="ctr"/>
          <a:lstStyle>
            <a:lvl1pPr marL="0" indent="0" algn="ctr">
              <a:buNone/>
              <a:defRPr>
                <a:solidFill>
                  <a:schemeClr val="bg1"/>
                </a:solidFill>
              </a:defRPr>
            </a:lvl1pPr>
          </a:lstStyle>
          <a:p>
            <a:endParaRPr lang="hu-HU" dirty="0"/>
          </a:p>
        </p:txBody>
      </p:sp>
      <p:sp>
        <p:nvSpPr>
          <p:cNvPr id="6" name="Oval 5">
            <a:extLst>
              <a:ext uri="{FF2B5EF4-FFF2-40B4-BE49-F238E27FC236}">
                <a16:creationId xmlns:a16="http://schemas.microsoft.com/office/drawing/2014/main" id="{D65818DE-A335-A688-27E0-10A093602388}"/>
              </a:ext>
            </a:extLst>
          </p:cNvPr>
          <p:cNvSpPr/>
          <p:nvPr userDrawn="1"/>
        </p:nvSpPr>
        <p:spPr>
          <a:xfrm>
            <a:off x="203200" y="409575"/>
            <a:ext cx="571500" cy="571500"/>
          </a:xfrm>
          <a:prstGeom prst="ellipse">
            <a:avLst/>
          </a:prstGeom>
          <a:noFill/>
          <a:ln w="5715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7" name="Straight Connector 6">
            <a:extLst>
              <a:ext uri="{FF2B5EF4-FFF2-40B4-BE49-F238E27FC236}">
                <a16:creationId xmlns:a16="http://schemas.microsoft.com/office/drawing/2014/main" id="{FDB0D3D5-E319-B87A-596C-0CB04BAD8430}"/>
              </a:ext>
            </a:extLst>
          </p:cNvPr>
          <p:cNvCxnSpPr>
            <a:cxnSpLocks/>
            <a:stCxn id="6" idx="6"/>
          </p:cNvCxnSpPr>
          <p:nvPr userDrawn="1"/>
        </p:nvCxnSpPr>
        <p:spPr>
          <a:xfrm>
            <a:off x="774700" y="695325"/>
            <a:ext cx="11417300" cy="0"/>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sp>
        <p:nvSpPr>
          <p:cNvPr id="8" name="Title 12">
            <a:extLst>
              <a:ext uri="{FF2B5EF4-FFF2-40B4-BE49-F238E27FC236}">
                <a16:creationId xmlns:a16="http://schemas.microsoft.com/office/drawing/2014/main" id="{0BE41E66-81FB-01C8-C25F-2B088E4BA706}"/>
              </a:ext>
            </a:extLst>
          </p:cNvPr>
          <p:cNvSpPr>
            <a:spLocks noGrp="1"/>
          </p:cNvSpPr>
          <p:nvPr>
            <p:ph type="title" hasCustomPrompt="1"/>
          </p:nvPr>
        </p:nvSpPr>
        <p:spPr>
          <a:xfrm>
            <a:off x="911432" y="25630"/>
            <a:ext cx="7121315" cy="710970"/>
          </a:xfrm>
        </p:spPr>
        <p:txBody>
          <a:bodyPr bIns="0" anchor="b">
            <a:noAutofit/>
          </a:bodyPr>
          <a:lstStyle>
            <a:lvl1pPr>
              <a:defRPr sz="3200">
                <a:solidFill>
                  <a:srgbClr val="FAF9F3"/>
                </a:solidFill>
              </a:defRPr>
            </a:lvl1pPr>
          </a:lstStyle>
          <a:p>
            <a:r>
              <a:rPr lang="en-US" dirty="0"/>
              <a:t>Scenario</a:t>
            </a:r>
            <a:endParaRPr lang="hu-HU" dirty="0"/>
          </a:p>
        </p:txBody>
      </p:sp>
      <p:sp>
        <p:nvSpPr>
          <p:cNvPr id="18" name="Speech Bubble: Rectangle 17">
            <a:extLst>
              <a:ext uri="{FF2B5EF4-FFF2-40B4-BE49-F238E27FC236}">
                <a16:creationId xmlns:a16="http://schemas.microsoft.com/office/drawing/2014/main" id="{7CDF0F82-233C-644A-DCB6-91A601B09AAC}"/>
              </a:ext>
            </a:extLst>
          </p:cNvPr>
          <p:cNvSpPr/>
          <p:nvPr userDrawn="1"/>
        </p:nvSpPr>
        <p:spPr>
          <a:xfrm>
            <a:off x="3619500" y="1041400"/>
            <a:ext cx="5543550" cy="1250949"/>
          </a:xfrm>
          <a:prstGeom prst="wedgeRectCallout">
            <a:avLst>
              <a:gd name="adj1" fmla="val 41240"/>
              <a:gd name="adj2" fmla="val 7874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0" name="Text Placeholder 19">
            <a:extLst>
              <a:ext uri="{FF2B5EF4-FFF2-40B4-BE49-F238E27FC236}">
                <a16:creationId xmlns:a16="http://schemas.microsoft.com/office/drawing/2014/main" id="{5CE1E44E-A2AF-914D-7542-990F7D356504}"/>
              </a:ext>
            </a:extLst>
          </p:cNvPr>
          <p:cNvSpPr>
            <a:spLocks noGrp="1"/>
          </p:cNvSpPr>
          <p:nvPr>
            <p:ph type="body" sz="quarter" idx="10"/>
          </p:nvPr>
        </p:nvSpPr>
        <p:spPr>
          <a:xfrm>
            <a:off x="3689350" y="1136650"/>
            <a:ext cx="5391150" cy="1073150"/>
          </a:xfrm>
        </p:spPr>
        <p:txBody>
          <a:bodyPr>
            <a:normAutofit/>
          </a:bodyPr>
          <a:lstStyle>
            <a:lvl1pPr marL="0" indent="0">
              <a:buNone/>
              <a:defRPr sz="1600">
                <a:solidFill>
                  <a:srgbClr val="FAF9F3"/>
                </a:solidFill>
              </a:defRPr>
            </a:lvl1pPr>
            <a:lvl2pPr marL="457200" indent="0">
              <a:buNone/>
              <a:defRPr>
                <a:solidFill>
                  <a:srgbClr val="FAF9F3"/>
                </a:solidFill>
              </a:defRPr>
            </a:lvl2pPr>
            <a:lvl3pPr marL="914400" indent="0">
              <a:buNone/>
              <a:defRPr>
                <a:solidFill>
                  <a:srgbClr val="FAF9F3"/>
                </a:solidFill>
              </a:defRPr>
            </a:lvl3pPr>
            <a:lvl4pPr marL="1371600" indent="0">
              <a:buNone/>
              <a:defRPr>
                <a:solidFill>
                  <a:srgbClr val="FAF9F3"/>
                </a:solidFill>
              </a:defRPr>
            </a:lvl4pPr>
            <a:lvl5pPr marL="1828800" indent="0">
              <a:buNone/>
              <a:defRPr>
                <a:solidFill>
                  <a:srgbClr val="FAF9F3"/>
                </a:solidFill>
              </a:defRPr>
            </a:lvl5pPr>
          </a:lstStyle>
          <a:p>
            <a:pPr lvl="0"/>
            <a:r>
              <a:rPr lang="en-US" dirty="0"/>
              <a:t>Click to edit Master text style</a:t>
            </a:r>
          </a:p>
        </p:txBody>
      </p:sp>
      <p:sp>
        <p:nvSpPr>
          <p:cNvPr id="4" name="Picture Placeholder 2">
            <a:extLst>
              <a:ext uri="{FF2B5EF4-FFF2-40B4-BE49-F238E27FC236}">
                <a16:creationId xmlns:a16="http://schemas.microsoft.com/office/drawing/2014/main" id="{7D1EB0CB-2FDA-DE03-469C-E051DFF64E1A}"/>
              </a:ext>
            </a:extLst>
          </p:cNvPr>
          <p:cNvSpPr>
            <a:spLocks noGrp="1"/>
          </p:cNvSpPr>
          <p:nvPr>
            <p:ph type="pic" sz="quarter" idx="12"/>
          </p:nvPr>
        </p:nvSpPr>
        <p:spPr>
          <a:xfrm>
            <a:off x="0" y="1619250"/>
            <a:ext cx="3498509" cy="5238750"/>
          </a:xfrm>
        </p:spPr>
        <p:txBody>
          <a:bodyPr anchor="ctr"/>
          <a:lstStyle>
            <a:lvl1pPr marL="0" indent="0" algn="ctr">
              <a:buNone/>
              <a:defRPr>
                <a:solidFill>
                  <a:schemeClr val="bg1"/>
                </a:solidFill>
              </a:defRPr>
            </a:lvl1pPr>
          </a:lstStyle>
          <a:p>
            <a:endParaRPr lang="hu-HU"/>
          </a:p>
        </p:txBody>
      </p:sp>
    </p:spTree>
    <p:extLst>
      <p:ext uri="{BB962C8B-B14F-4D97-AF65-F5344CB8AC3E}">
        <p14:creationId xmlns:p14="http://schemas.microsoft.com/office/powerpoint/2010/main" val="305845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84D70E3-81BF-B159-07BB-2DCFBA11DE58}"/>
              </a:ext>
            </a:extLst>
          </p:cNvPr>
          <p:cNvSpPr/>
          <p:nvPr userDrawn="1"/>
        </p:nvSpPr>
        <p:spPr>
          <a:xfrm>
            <a:off x="0" y="0"/>
            <a:ext cx="4159250" cy="6858000"/>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Oval 5">
            <a:extLst>
              <a:ext uri="{FF2B5EF4-FFF2-40B4-BE49-F238E27FC236}">
                <a16:creationId xmlns:a16="http://schemas.microsoft.com/office/drawing/2014/main" id="{B5737E38-E2C9-1904-9EEC-BB2382CF0C4E}"/>
              </a:ext>
            </a:extLst>
          </p:cNvPr>
          <p:cNvSpPr/>
          <p:nvPr userDrawn="1"/>
        </p:nvSpPr>
        <p:spPr>
          <a:xfrm>
            <a:off x="203200" y="409575"/>
            <a:ext cx="571500" cy="571500"/>
          </a:xfrm>
          <a:prstGeom prst="ellipse">
            <a:avLst/>
          </a:prstGeom>
          <a:solidFill>
            <a:srgbClr val="171717"/>
          </a:solidFill>
          <a:ln w="57150">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7" name="Straight Connector 6">
            <a:extLst>
              <a:ext uri="{FF2B5EF4-FFF2-40B4-BE49-F238E27FC236}">
                <a16:creationId xmlns:a16="http://schemas.microsoft.com/office/drawing/2014/main" id="{2329BAB6-9576-1847-F7D1-311D2CCCFE52}"/>
              </a:ext>
            </a:extLst>
          </p:cNvPr>
          <p:cNvCxnSpPr>
            <a:cxnSpLocks/>
            <a:stCxn id="6" idx="4"/>
          </p:cNvCxnSpPr>
          <p:nvPr userDrawn="1"/>
        </p:nvCxnSpPr>
        <p:spPr>
          <a:xfrm>
            <a:off x="488950" y="981075"/>
            <a:ext cx="0" cy="5876925"/>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A4BAE78-6C2C-C8C5-C6CB-D5D15D3B3110}"/>
              </a:ext>
            </a:extLst>
          </p:cNvPr>
          <p:cNvCxnSpPr>
            <a:cxnSpLocks/>
            <a:stCxn id="6" idx="6"/>
          </p:cNvCxnSpPr>
          <p:nvPr userDrawn="1"/>
        </p:nvCxnSpPr>
        <p:spPr>
          <a:xfrm>
            <a:off x="774700" y="695325"/>
            <a:ext cx="3384550" cy="0"/>
          </a:xfrm>
          <a:prstGeom prst="line">
            <a:avLst/>
          </a:prstGeom>
          <a:ln>
            <a:solidFill>
              <a:srgbClr val="FAF9F3"/>
            </a:solidFill>
          </a:ln>
        </p:spPr>
        <p:style>
          <a:lnRef idx="2">
            <a:schemeClr val="accent1"/>
          </a:lnRef>
          <a:fillRef idx="0">
            <a:schemeClr val="accent1"/>
          </a:fillRef>
          <a:effectRef idx="1">
            <a:schemeClr val="accent1"/>
          </a:effectRef>
          <a:fontRef idx="minor">
            <a:schemeClr val="tx1"/>
          </a:fontRef>
        </p:style>
      </p:cxnSp>
      <p:sp>
        <p:nvSpPr>
          <p:cNvPr id="10" name="Title 12">
            <a:extLst>
              <a:ext uri="{FF2B5EF4-FFF2-40B4-BE49-F238E27FC236}">
                <a16:creationId xmlns:a16="http://schemas.microsoft.com/office/drawing/2014/main" id="{52B0ADA9-4435-1ABF-5D14-5C37C5443A2C}"/>
              </a:ext>
            </a:extLst>
          </p:cNvPr>
          <p:cNvSpPr>
            <a:spLocks noGrp="1"/>
          </p:cNvSpPr>
          <p:nvPr>
            <p:ph type="title" hasCustomPrompt="1"/>
          </p:nvPr>
        </p:nvSpPr>
        <p:spPr>
          <a:xfrm>
            <a:off x="911432" y="25630"/>
            <a:ext cx="7121315" cy="710970"/>
          </a:xfrm>
        </p:spPr>
        <p:txBody>
          <a:bodyPr bIns="0" anchor="b">
            <a:noAutofit/>
          </a:bodyPr>
          <a:lstStyle>
            <a:lvl1pPr>
              <a:defRPr sz="3200">
                <a:solidFill>
                  <a:srgbClr val="FAF9F3"/>
                </a:solidFill>
              </a:defRPr>
            </a:lvl1pPr>
          </a:lstStyle>
          <a:p>
            <a:r>
              <a:rPr lang="en-US" dirty="0"/>
              <a:t>Conclusion</a:t>
            </a:r>
            <a:endParaRPr lang="hu-HU" dirty="0"/>
          </a:p>
        </p:txBody>
      </p:sp>
      <p:cxnSp>
        <p:nvCxnSpPr>
          <p:cNvPr id="14" name="Straight Connector 13">
            <a:extLst>
              <a:ext uri="{FF2B5EF4-FFF2-40B4-BE49-F238E27FC236}">
                <a16:creationId xmlns:a16="http://schemas.microsoft.com/office/drawing/2014/main" id="{B767A0C8-5986-5900-074F-90688D29F0AD}"/>
              </a:ext>
            </a:extLst>
          </p:cNvPr>
          <p:cNvCxnSpPr>
            <a:cxnSpLocks/>
          </p:cNvCxnSpPr>
          <p:nvPr userDrawn="1"/>
        </p:nvCxnSpPr>
        <p:spPr>
          <a:xfrm>
            <a:off x="4159250" y="695325"/>
            <a:ext cx="8032750" cy="0"/>
          </a:xfrm>
          <a:prstGeom prst="line">
            <a:avLst/>
          </a:prstGeom>
          <a:ln>
            <a:solidFill>
              <a:srgbClr val="171717"/>
            </a:solidFill>
          </a:ln>
        </p:spPr>
        <p:style>
          <a:lnRef idx="2">
            <a:schemeClr val="accent1"/>
          </a:lnRef>
          <a:fillRef idx="0">
            <a:schemeClr val="accent1"/>
          </a:fillRef>
          <a:effectRef idx="1">
            <a:schemeClr val="accent1"/>
          </a:effectRef>
          <a:fontRef idx="minor">
            <a:schemeClr val="tx1"/>
          </a:fontRef>
        </p:style>
      </p:cxnSp>
      <p:pic>
        <p:nvPicPr>
          <p:cNvPr id="17" name="Graphic 16">
            <a:extLst>
              <a:ext uri="{FF2B5EF4-FFF2-40B4-BE49-F238E27FC236}">
                <a16:creationId xmlns:a16="http://schemas.microsoft.com/office/drawing/2014/main" id="{DF738538-406E-3D9F-50DF-C97586D134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520" y="1911509"/>
            <a:ext cx="3034983" cy="3034983"/>
          </a:xfrm>
          <a:prstGeom prst="rect">
            <a:avLst/>
          </a:prstGeom>
        </p:spPr>
      </p:pic>
    </p:spTree>
    <p:extLst>
      <p:ext uri="{BB962C8B-B14F-4D97-AF65-F5344CB8AC3E}">
        <p14:creationId xmlns:p14="http://schemas.microsoft.com/office/powerpoint/2010/main" val="1246439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7" name="Picture 6" descr="Low angle view of a building&#10;&#10;AI-generated content may be incorrect.">
            <a:extLst>
              <a:ext uri="{FF2B5EF4-FFF2-40B4-BE49-F238E27FC236}">
                <a16:creationId xmlns:a16="http://schemas.microsoft.com/office/drawing/2014/main" id="{B8352191-320E-FBA9-58E3-3D652DA4168C}"/>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9" name="Rectangle 8">
            <a:extLst>
              <a:ext uri="{FF2B5EF4-FFF2-40B4-BE49-F238E27FC236}">
                <a16:creationId xmlns:a16="http://schemas.microsoft.com/office/drawing/2014/main" id="{6F80808F-AECB-04D9-C213-BFB446435DEA}"/>
              </a:ext>
            </a:extLst>
          </p:cNvPr>
          <p:cNvSpPr/>
          <p:nvPr userDrawn="1"/>
        </p:nvSpPr>
        <p:spPr>
          <a:xfrm>
            <a:off x="-59267" y="0"/>
            <a:ext cx="12251267" cy="6858000"/>
          </a:xfrm>
          <a:prstGeom prst="rect">
            <a:avLst/>
          </a:prstGeom>
          <a:solidFill>
            <a:srgbClr val="171717">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Rectangle 9">
            <a:extLst>
              <a:ext uri="{FF2B5EF4-FFF2-40B4-BE49-F238E27FC236}">
                <a16:creationId xmlns:a16="http://schemas.microsoft.com/office/drawing/2014/main" id="{D7202A1E-3D7B-4CB1-E83E-334610502508}"/>
              </a:ext>
            </a:extLst>
          </p:cNvPr>
          <p:cNvSpPr/>
          <p:nvPr userDrawn="1"/>
        </p:nvSpPr>
        <p:spPr>
          <a:xfrm rot="18900000">
            <a:off x="3905619" y="1238619"/>
            <a:ext cx="4380760" cy="4380760"/>
          </a:xfrm>
          <a:prstGeom prst="rect">
            <a:avLst/>
          </a:prstGeom>
          <a:noFill/>
          <a:ln>
            <a:solidFill>
              <a:srgbClr val="FAF9F3">
                <a:alpha val="7882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Rectangle 10">
            <a:extLst>
              <a:ext uri="{FF2B5EF4-FFF2-40B4-BE49-F238E27FC236}">
                <a16:creationId xmlns:a16="http://schemas.microsoft.com/office/drawing/2014/main" id="{0CBA1BD6-4A81-6987-2573-7BB252F7D037}"/>
              </a:ext>
            </a:extLst>
          </p:cNvPr>
          <p:cNvSpPr/>
          <p:nvPr userDrawn="1"/>
        </p:nvSpPr>
        <p:spPr>
          <a:xfrm>
            <a:off x="3905619" y="1238619"/>
            <a:ext cx="4380760" cy="4380760"/>
          </a:xfrm>
          <a:prstGeom prst="rect">
            <a:avLst/>
          </a:prstGeom>
          <a:noFill/>
          <a:ln>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Rectangle 11">
            <a:extLst>
              <a:ext uri="{FF2B5EF4-FFF2-40B4-BE49-F238E27FC236}">
                <a16:creationId xmlns:a16="http://schemas.microsoft.com/office/drawing/2014/main" id="{637448D3-27AD-6E92-C072-E04DA5B2354A}"/>
              </a:ext>
            </a:extLst>
          </p:cNvPr>
          <p:cNvSpPr/>
          <p:nvPr userDrawn="1"/>
        </p:nvSpPr>
        <p:spPr>
          <a:xfrm rot="18900000">
            <a:off x="3742183" y="1075183"/>
            <a:ext cx="4707633" cy="4707633"/>
          </a:xfrm>
          <a:prstGeom prst="rect">
            <a:avLst/>
          </a:prstGeom>
          <a:noFill/>
          <a:ln>
            <a:solidFill>
              <a:srgbClr val="FAF9F3">
                <a:alpha val="58039"/>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4" name="TextBox 13">
            <a:extLst>
              <a:ext uri="{FF2B5EF4-FFF2-40B4-BE49-F238E27FC236}">
                <a16:creationId xmlns:a16="http://schemas.microsoft.com/office/drawing/2014/main" id="{E3BB9643-F77F-5123-8DA1-4D1E3FDC8DBD}"/>
              </a:ext>
            </a:extLst>
          </p:cNvPr>
          <p:cNvSpPr txBox="1"/>
          <p:nvPr userDrawn="1"/>
        </p:nvSpPr>
        <p:spPr>
          <a:xfrm>
            <a:off x="3979332" y="3013500"/>
            <a:ext cx="4174067" cy="830997"/>
          </a:xfrm>
          <a:prstGeom prst="rect">
            <a:avLst/>
          </a:prstGeom>
          <a:noFill/>
        </p:spPr>
        <p:txBody>
          <a:bodyPr wrap="square" rtlCol="0" anchor="ctr">
            <a:spAutoFit/>
          </a:bodyPr>
          <a:lstStyle/>
          <a:p>
            <a:pPr algn="ctr"/>
            <a:r>
              <a:rPr lang="en-US" sz="4800" dirty="0">
                <a:solidFill>
                  <a:srgbClr val="FAF9F3"/>
                </a:solidFill>
                <a:latin typeface="+mj-lt"/>
              </a:rPr>
              <a:t>Thank you</a:t>
            </a:r>
            <a:endParaRPr lang="hu-HU" sz="4800" dirty="0">
              <a:solidFill>
                <a:srgbClr val="FAF9F3"/>
              </a:solidFill>
              <a:latin typeface="+mj-lt"/>
            </a:endParaRPr>
          </a:p>
        </p:txBody>
      </p:sp>
      <p:pic>
        <p:nvPicPr>
          <p:cNvPr id="15" name="Picture 14" descr="A black background with white letters&#10;&#10;AI-generated content may be incorrect.">
            <a:extLst>
              <a:ext uri="{FF2B5EF4-FFF2-40B4-BE49-F238E27FC236}">
                <a16:creationId xmlns:a16="http://schemas.microsoft.com/office/drawing/2014/main" id="{1FC00F49-768B-85EB-768E-6DACF0FDC5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7734" y="6235928"/>
            <a:ext cx="3524631" cy="482143"/>
          </a:xfrm>
          <a:prstGeom prst="rect">
            <a:avLst/>
          </a:prstGeom>
        </p:spPr>
      </p:pic>
    </p:spTree>
    <p:extLst>
      <p:ext uri="{BB962C8B-B14F-4D97-AF65-F5344CB8AC3E}">
        <p14:creationId xmlns:p14="http://schemas.microsoft.com/office/powerpoint/2010/main" val="35136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1000"/>
                                        <p:tgtEl>
                                          <p:spTgt spid="10"/>
                                        </p:tgtEl>
                                      </p:cBhvr>
                                    </p:animEffec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1000"/>
                                        <p:tgtEl>
                                          <p:spTgt spid="11"/>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1058E2-F958-4BCB-212C-95225DE43F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u-HU"/>
          </a:p>
        </p:txBody>
      </p:sp>
      <p:sp>
        <p:nvSpPr>
          <p:cNvPr id="3" name="Text Placeholder 2">
            <a:extLst>
              <a:ext uri="{FF2B5EF4-FFF2-40B4-BE49-F238E27FC236}">
                <a16:creationId xmlns:a16="http://schemas.microsoft.com/office/drawing/2014/main" id="{FFA65828-6F12-414B-9923-CF118AA833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4" name="Date Placeholder 3">
            <a:extLst>
              <a:ext uri="{FF2B5EF4-FFF2-40B4-BE49-F238E27FC236}">
                <a16:creationId xmlns:a16="http://schemas.microsoft.com/office/drawing/2014/main" id="{E22A5750-5B8B-B3B1-6043-F84E28D35C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D3EFAF-2865-4F2F-A8B8-94C8B5A1E4DB}" type="datetimeFigureOut">
              <a:rPr lang="hu-HU" smtClean="0"/>
              <a:t>2025. 02. 18.</a:t>
            </a:fld>
            <a:endParaRPr lang="hu-HU"/>
          </a:p>
        </p:txBody>
      </p:sp>
      <p:sp>
        <p:nvSpPr>
          <p:cNvPr id="5" name="Footer Placeholder 4">
            <a:extLst>
              <a:ext uri="{FF2B5EF4-FFF2-40B4-BE49-F238E27FC236}">
                <a16:creationId xmlns:a16="http://schemas.microsoft.com/office/drawing/2014/main" id="{1801C442-5B9B-D451-4812-C1C9173252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Slide Number Placeholder 5">
            <a:extLst>
              <a:ext uri="{FF2B5EF4-FFF2-40B4-BE49-F238E27FC236}">
                <a16:creationId xmlns:a16="http://schemas.microsoft.com/office/drawing/2014/main" id="{6EDA0E3C-280C-A4B5-451D-E316F259E0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A4EEDC-41B9-4E83-B4A9-711AD7F30B9B}" type="slidenum">
              <a:rPr lang="hu-HU" smtClean="0"/>
              <a:t>‹#›</a:t>
            </a:fld>
            <a:endParaRPr lang="hu-HU"/>
          </a:p>
        </p:txBody>
      </p:sp>
    </p:spTree>
    <p:extLst>
      <p:ext uri="{BB962C8B-B14F-4D97-AF65-F5344CB8AC3E}">
        <p14:creationId xmlns:p14="http://schemas.microsoft.com/office/powerpoint/2010/main" val="6694266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4" r:id="rId4"/>
    <p:sldLayoutId id="2147483672" r:id="rId5"/>
    <p:sldLayoutId id="2147483673" r:id="rId6"/>
    <p:sldLayoutId id="2147483661" r:id="rId7"/>
    <p:sldLayoutId id="2147483677" r:id="rId8"/>
    <p:sldLayoutId id="2147483676" r:id="rId9"/>
    <p:sldLayoutId id="2147483674" r:id="rId10"/>
    <p:sldLayoutId id="2147483671" r:id="rId11"/>
    <p:sldLayoutId id="2147483668" r:id="rId12"/>
    <p:sldLayoutId id="2147483675" r:id="rId13"/>
    <p:sldLayoutId id="2147483667" r:id="rId14"/>
    <p:sldLayoutId id="2147483662" r:id="rId15"/>
    <p:sldLayoutId id="2147483663" r:id="rId16"/>
    <p:sldLayoutId id="2147483665" r:id="rId17"/>
    <p:sldLayoutId id="2147483666" r:id="rId18"/>
    <p:sldLayoutId id="2147483669" r:id="rId19"/>
    <p:sldLayoutId id="214748367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zkristof@educatingmedia.com" TargetMode="External"/><Relationship Id="rId2" Type="http://schemas.openxmlformats.org/officeDocument/2006/relationships/hyperlink" Target="https://educatingmedia.com/" TargetMode="Externa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support.office.com/en-us/article/create-and-save-a-powerpoint-template-ee4429ad-2a74-4100-82f7-50f8169c8aca" TargetMode="External"/><Relationship Id="rId1" Type="http://schemas.openxmlformats.org/officeDocument/2006/relationships/slideLayout" Target="../slideLayouts/slideLayout13.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hyperlink" Target="https://support.microsoft.com/en-us/office/apply-a-template-to-an-existing-presentation-43f7fc75-db26-433b-8248-9fcd0093006b#OfficeVersion=macOS" TargetMode="External"/><Relationship Id="rId7" Type="http://schemas.openxmlformats.org/officeDocument/2006/relationships/image" Target="../media/image22.svg"/><Relationship Id="rId2" Type="http://schemas.openxmlformats.org/officeDocument/2006/relationships/hyperlink" Target="https://support.microsoft.com/en-us/office/apply-a-template-to-an-existing-presentation-43f7fc75-db26-433b-8248-9fcd0093006b#OfficeVersion=Windows" TargetMode="Externa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14.xml"/><Relationship Id="rId5" Type="http://schemas.openxmlformats.org/officeDocument/2006/relationships/image" Target="../media/image30.sv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diagramLayout" Target="../diagrams/layout2.xml"/><Relationship Id="rId3" Type="http://schemas.openxmlformats.org/officeDocument/2006/relationships/chart" Target="../charts/chart2.xml"/><Relationship Id="rId7" Type="http://schemas.openxmlformats.org/officeDocument/2006/relationships/image" Target="../media/image34.svg"/><Relationship Id="rId12" Type="http://schemas.openxmlformats.org/officeDocument/2006/relationships/diagramData" Target="../diagrams/data2.xml"/><Relationship Id="rId2" Type="http://schemas.openxmlformats.org/officeDocument/2006/relationships/chart" Target="../charts/chart1.xml"/><Relationship Id="rId16" Type="http://schemas.microsoft.com/office/2007/relationships/diagramDrawing" Target="../diagrams/drawing2.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diagramColors" Target="../diagrams/colors2.xml"/><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slide" Target="slide25.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slide" Target="slide23.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hyperlink" Target="https://educatingmedia.com/" TargetMode="External"/><Relationship Id="rId1" Type="http://schemas.openxmlformats.org/officeDocument/2006/relationships/slideLayout" Target="../slideLayouts/slideLayout19.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educatingmedia.com/" TargetMode="External"/><Relationship Id="rId1" Type="http://schemas.openxmlformats.org/officeDocument/2006/relationships/slideLayout" Target="../slideLayouts/slideLayout20.xml"/><Relationship Id="rId4" Type="http://schemas.openxmlformats.org/officeDocument/2006/relationships/image" Target="../media/image5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9EB633-D6A6-FBD5-3866-89D64A4AC371}"/>
              </a:ext>
            </a:extLst>
          </p:cNvPr>
          <p:cNvSpPr>
            <a:spLocks noGrp="1"/>
          </p:cNvSpPr>
          <p:nvPr>
            <p:ph type="title"/>
          </p:nvPr>
        </p:nvSpPr>
        <p:spPr>
          <a:xfrm>
            <a:off x="911431" y="44680"/>
            <a:ext cx="10992701" cy="710970"/>
          </a:xfrm>
        </p:spPr>
        <p:txBody>
          <a:bodyPr/>
          <a:lstStyle/>
          <a:p>
            <a:r>
              <a:rPr lang="en-US" dirty="0"/>
              <a:t>Welcome</a:t>
            </a:r>
            <a:endParaRPr lang="hu-HU" dirty="0"/>
          </a:p>
        </p:txBody>
      </p:sp>
      <p:sp>
        <p:nvSpPr>
          <p:cNvPr id="5" name="Text Placeholder 4">
            <a:extLst>
              <a:ext uri="{FF2B5EF4-FFF2-40B4-BE49-F238E27FC236}">
                <a16:creationId xmlns:a16="http://schemas.microsoft.com/office/drawing/2014/main" id="{9986D67F-CEB5-C5E6-0305-AD750476C014}"/>
              </a:ext>
            </a:extLst>
          </p:cNvPr>
          <p:cNvSpPr>
            <a:spLocks noGrp="1"/>
          </p:cNvSpPr>
          <p:nvPr>
            <p:ph type="body" sz="quarter" idx="21"/>
          </p:nvPr>
        </p:nvSpPr>
        <p:spPr>
          <a:xfrm>
            <a:off x="911431" y="777874"/>
            <a:ext cx="10992695" cy="263526"/>
          </a:xfrm>
        </p:spPr>
        <p:txBody>
          <a:bodyPr/>
          <a:lstStyle/>
          <a:p>
            <a:r>
              <a:rPr lang="en-US" dirty="0"/>
              <a:t>Thank you for downloading</a:t>
            </a:r>
            <a:endParaRPr lang="hu-HU" dirty="0"/>
          </a:p>
        </p:txBody>
      </p:sp>
      <p:sp>
        <p:nvSpPr>
          <p:cNvPr id="9" name="TextBox 8">
            <a:extLst>
              <a:ext uri="{FF2B5EF4-FFF2-40B4-BE49-F238E27FC236}">
                <a16:creationId xmlns:a16="http://schemas.microsoft.com/office/drawing/2014/main" id="{7FB49199-50C2-183F-6AEB-003319B166C2}"/>
              </a:ext>
            </a:extLst>
          </p:cNvPr>
          <p:cNvSpPr txBox="1"/>
          <p:nvPr/>
        </p:nvSpPr>
        <p:spPr>
          <a:xfrm>
            <a:off x="911224" y="1399106"/>
            <a:ext cx="10823575" cy="2585323"/>
          </a:xfrm>
          <a:prstGeom prst="rect">
            <a:avLst/>
          </a:prstGeom>
          <a:noFill/>
        </p:spPr>
        <p:txBody>
          <a:bodyPr wrap="square">
            <a:spAutoFit/>
          </a:bodyPr>
          <a:lstStyle/>
          <a:p>
            <a:r>
              <a:rPr lang="en-US" dirty="0"/>
              <a:t>This template was crafted by </a:t>
            </a:r>
            <a:r>
              <a:rPr lang="en-US" b="1" dirty="0"/>
              <a:t>Educating Media</a:t>
            </a:r>
            <a:r>
              <a:rPr lang="en-US" dirty="0"/>
              <a:t> to help you create engaging, interactive presentations. Whether you're using it for eLearning, corporate training, or just to spice up your slides, feel free to customize and use it as you like!</a:t>
            </a:r>
          </a:p>
          <a:p>
            <a:r>
              <a:rPr lang="en-US" dirty="0"/>
              <a:t>We hope you enjoy it and that it adds an extra layer of creativity to your work. </a:t>
            </a:r>
          </a:p>
          <a:p>
            <a:endParaRPr lang="en-US" dirty="0"/>
          </a:p>
          <a:p>
            <a:r>
              <a:rPr lang="en-US" dirty="0"/>
              <a:t>If you find it useful, let us know, we’d love to see how you use it!</a:t>
            </a:r>
          </a:p>
          <a:p>
            <a:endParaRPr lang="en-US" dirty="0"/>
          </a:p>
          <a:p>
            <a:r>
              <a:rPr lang="en-US" dirty="0"/>
              <a:t>🔗 </a:t>
            </a:r>
            <a:r>
              <a:rPr lang="en-US" b="1" dirty="0"/>
              <a:t>Visit us at:</a:t>
            </a:r>
            <a:r>
              <a:rPr lang="en-US" dirty="0"/>
              <a:t> </a:t>
            </a:r>
            <a:r>
              <a:rPr lang="en-US" dirty="0">
                <a:hlinkClick r:id="rId2"/>
              </a:rPr>
              <a:t>www.educatingmedia.com</a:t>
            </a:r>
            <a:br>
              <a:rPr lang="en-US" dirty="0"/>
            </a:br>
            <a:r>
              <a:rPr lang="en-US" dirty="0"/>
              <a:t>📩 </a:t>
            </a:r>
            <a:r>
              <a:rPr lang="en-US" b="1" dirty="0"/>
              <a:t>Connect with us:</a:t>
            </a:r>
            <a:r>
              <a:rPr lang="en-US" dirty="0"/>
              <a:t> </a:t>
            </a:r>
            <a:r>
              <a:rPr lang="en-US" dirty="0">
                <a:hlinkClick r:id="rId3"/>
              </a:rPr>
              <a:t>szkristof@educatingmedia.com</a:t>
            </a:r>
            <a:endParaRPr lang="en-US" dirty="0"/>
          </a:p>
        </p:txBody>
      </p:sp>
      <p:pic>
        <p:nvPicPr>
          <p:cNvPr id="11" name="Picture 10" descr="A purple text on a black background&#10;&#10;AI-generated content may be incorrect.">
            <a:extLst>
              <a:ext uri="{FF2B5EF4-FFF2-40B4-BE49-F238E27FC236}">
                <a16:creationId xmlns:a16="http://schemas.microsoft.com/office/drawing/2014/main" id="{7617CBA3-962B-7C8C-C4A1-1AA9FB1652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2993" y="4926911"/>
            <a:ext cx="4446013" cy="1282992"/>
          </a:xfrm>
          <a:prstGeom prst="rect">
            <a:avLst/>
          </a:prstGeom>
        </p:spPr>
      </p:pic>
    </p:spTree>
    <p:extLst>
      <p:ext uri="{BB962C8B-B14F-4D97-AF65-F5344CB8AC3E}">
        <p14:creationId xmlns:p14="http://schemas.microsoft.com/office/powerpoint/2010/main" val="1594077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8CFC-968F-E4A5-C92B-3E0D79D2F13C}"/>
              </a:ext>
            </a:extLst>
          </p:cNvPr>
          <p:cNvSpPr>
            <a:spLocks noGrp="1"/>
          </p:cNvSpPr>
          <p:nvPr>
            <p:ph type="title"/>
          </p:nvPr>
        </p:nvSpPr>
        <p:spPr/>
        <p:txBody>
          <a:bodyPr/>
          <a:lstStyle/>
          <a:p>
            <a:r>
              <a:rPr lang="en-US" dirty="0"/>
              <a:t>Important</a:t>
            </a:r>
            <a:endParaRPr lang="hu-HU" dirty="0"/>
          </a:p>
        </p:txBody>
      </p:sp>
      <p:sp>
        <p:nvSpPr>
          <p:cNvPr id="3" name="Text Placeholder 2">
            <a:extLst>
              <a:ext uri="{FF2B5EF4-FFF2-40B4-BE49-F238E27FC236}">
                <a16:creationId xmlns:a16="http://schemas.microsoft.com/office/drawing/2014/main" id="{A6367B06-3BBC-17D6-4EB9-ED822575019F}"/>
              </a:ext>
            </a:extLst>
          </p:cNvPr>
          <p:cNvSpPr>
            <a:spLocks noGrp="1"/>
          </p:cNvSpPr>
          <p:nvPr>
            <p:ph type="body" sz="quarter" idx="21"/>
          </p:nvPr>
        </p:nvSpPr>
        <p:spPr/>
        <p:txBody>
          <a:bodyPr/>
          <a:lstStyle/>
          <a:p>
            <a:r>
              <a:rPr lang="en-US" dirty="0"/>
              <a:t>Terms of Usage</a:t>
            </a:r>
            <a:endParaRPr lang="hu-HU" dirty="0"/>
          </a:p>
        </p:txBody>
      </p:sp>
      <p:pic>
        <p:nvPicPr>
          <p:cNvPr id="6" name="Graphic 5" descr="Exclamation mark with solid fill">
            <a:extLst>
              <a:ext uri="{FF2B5EF4-FFF2-40B4-BE49-F238E27FC236}">
                <a16:creationId xmlns:a16="http://schemas.microsoft.com/office/drawing/2014/main" id="{A0E9D860-8D7A-425A-1C77-AD8321FB7E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9910" y="424034"/>
            <a:ext cx="574790" cy="574790"/>
          </a:xfrm>
          <a:prstGeom prst="rect">
            <a:avLst/>
          </a:prstGeom>
        </p:spPr>
      </p:pic>
      <p:sp>
        <p:nvSpPr>
          <p:cNvPr id="8" name="TextBox 7">
            <a:extLst>
              <a:ext uri="{FF2B5EF4-FFF2-40B4-BE49-F238E27FC236}">
                <a16:creationId xmlns:a16="http://schemas.microsoft.com/office/drawing/2014/main" id="{493B2176-5E18-7573-BA1D-25A87892ECA2}"/>
              </a:ext>
            </a:extLst>
          </p:cNvPr>
          <p:cNvSpPr txBox="1"/>
          <p:nvPr/>
        </p:nvSpPr>
        <p:spPr>
          <a:xfrm>
            <a:off x="911430" y="1496616"/>
            <a:ext cx="10810669" cy="3139321"/>
          </a:xfrm>
          <a:prstGeom prst="rect">
            <a:avLst/>
          </a:prstGeom>
          <a:noFill/>
        </p:spPr>
        <p:txBody>
          <a:bodyPr wrap="square">
            <a:spAutoFit/>
          </a:bodyPr>
          <a:lstStyle/>
          <a:p>
            <a:r>
              <a:rPr lang="en-US" dirty="0"/>
              <a:t>The placeholder images included in this template are sourced from </a:t>
            </a:r>
            <a:r>
              <a:rPr lang="en-US" b="1" dirty="0" err="1"/>
              <a:t>Freepik's</a:t>
            </a:r>
            <a:r>
              <a:rPr lang="en-US" b="1" dirty="0"/>
              <a:t> subscription-based library</a:t>
            </a:r>
            <a:r>
              <a:rPr lang="en-US" dirty="0"/>
              <a:t> and are </a:t>
            </a:r>
            <a:r>
              <a:rPr lang="en-US" b="1" dirty="0"/>
              <a:t>licensed for use within this template only</a:t>
            </a:r>
            <a:r>
              <a:rPr lang="en-US" dirty="0"/>
              <a:t>. If you intend to use this template for </a:t>
            </a:r>
            <a:r>
              <a:rPr lang="en-US" b="1" dirty="0"/>
              <a:t>commercial purposes</a:t>
            </a:r>
            <a:r>
              <a:rPr lang="en-US" dirty="0"/>
              <a:t>, you </a:t>
            </a:r>
            <a:r>
              <a:rPr lang="en-US" b="1" dirty="0"/>
              <a:t>must replace these images</a:t>
            </a:r>
            <a:r>
              <a:rPr lang="en-US" dirty="0"/>
              <a:t> with your own licensed or royalty-free visuals.</a:t>
            </a:r>
          </a:p>
          <a:p>
            <a:endParaRPr lang="en-US" dirty="0"/>
          </a:p>
          <a:p>
            <a:r>
              <a:rPr lang="en-US" dirty="0"/>
              <a:t>Educating Media is not responsible for any copyright or licensing issues arising from the use of these images outside the permitted scope.</a:t>
            </a:r>
          </a:p>
          <a:p>
            <a:endParaRPr lang="en-US" dirty="0"/>
          </a:p>
          <a:p>
            <a:r>
              <a:rPr lang="en-US" dirty="0"/>
              <a:t>For more details on </a:t>
            </a:r>
            <a:r>
              <a:rPr lang="en-US" dirty="0" err="1"/>
              <a:t>Freepik’s</a:t>
            </a:r>
            <a:r>
              <a:rPr lang="en-US" dirty="0"/>
              <a:t> licensing terms, visit: </a:t>
            </a:r>
            <a:r>
              <a:rPr lang="en-US" dirty="0">
                <a:hlinkClick r:id="rId4"/>
              </a:rPr>
              <a:t>www.freepik.com</a:t>
            </a:r>
            <a:endParaRPr lang="en-US" dirty="0"/>
          </a:p>
          <a:p>
            <a:endParaRPr lang="en-US" dirty="0"/>
          </a:p>
          <a:p>
            <a:r>
              <a:rPr lang="en-US" dirty="0"/>
              <a:t>Thank you for understanding, and enjoy the template! </a:t>
            </a:r>
          </a:p>
        </p:txBody>
      </p:sp>
    </p:spTree>
    <p:extLst>
      <p:ext uri="{BB962C8B-B14F-4D97-AF65-F5344CB8AC3E}">
        <p14:creationId xmlns:p14="http://schemas.microsoft.com/office/powerpoint/2010/main" val="375940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1CB7D6-B905-4A5F-A028-A333E7FAE151}"/>
              </a:ext>
            </a:extLst>
          </p:cNvPr>
          <p:cNvSpPr>
            <a:spLocks noGrp="1"/>
          </p:cNvSpPr>
          <p:nvPr>
            <p:ph type="ctrTitle"/>
          </p:nvPr>
        </p:nvSpPr>
        <p:spPr/>
        <p:txBody>
          <a:bodyPr/>
          <a:lstStyle/>
          <a:p>
            <a:r>
              <a:rPr lang="en-US" dirty="0"/>
              <a:t>Lorem ipsum dolor</a:t>
            </a:r>
            <a:endParaRPr lang="hu-HU" dirty="0"/>
          </a:p>
        </p:txBody>
      </p:sp>
      <p:sp>
        <p:nvSpPr>
          <p:cNvPr id="5" name="Subtitle 4">
            <a:extLst>
              <a:ext uri="{FF2B5EF4-FFF2-40B4-BE49-F238E27FC236}">
                <a16:creationId xmlns:a16="http://schemas.microsoft.com/office/drawing/2014/main" id="{6B59DE3D-85EC-4E7F-CE21-4EEFF184EA36}"/>
              </a:ext>
            </a:extLst>
          </p:cNvPr>
          <p:cNvSpPr>
            <a:spLocks noGrp="1"/>
          </p:cNvSpPr>
          <p:nvPr>
            <p:ph type="subTitle" idx="1"/>
          </p:nvPr>
        </p:nvSpPr>
        <p:spPr/>
        <p:txBody>
          <a:bodyPr/>
          <a:lstStyle/>
          <a:p>
            <a:r>
              <a:rPr lang="en-US" dirty="0"/>
              <a:t>Lorem ipsum dolor</a:t>
            </a:r>
            <a:endParaRPr lang="hu-HU" dirty="0"/>
          </a:p>
        </p:txBody>
      </p:sp>
      <p:sp>
        <p:nvSpPr>
          <p:cNvPr id="6" name="Text Placeholder 5">
            <a:extLst>
              <a:ext uri="{FF2B5EF4-FFF2-40B4-BE49-F238E27FC236}">
                <a16:creationId xmlns:a16="http://schemas.microsoft.com/office/drawing/2014/main" id="{EDF98A7E-13BB-EC37-8126-DE24A6141707}"/>
              </a:ext>
            </a:extLst>
          </p:cNvPr>
          <p:cNvSpPr>
            <a:spLocks noGrp="1"/>
          </p:cNvSpPr>
          <p:nvPr>
            <p:ph type="body" sz="quarter" idx="10"/>
          </p:nvPr>
        </p:nvSpPr>
        <p:spPr/>
        <p:txBody>
          <a:bodyPr/>
          <a:lstStyle/>
          <a:p>
            <a:r>
              <a:rPr lang="en-US" dirty="0"/>
              <a:t>2/16/2025</a:t>
            </a:r>
            <a:endParaRPr lang="hu-HU" dirty="0"/>
          </a:p>
        </p:txBody>
      </p:sp>
      <p:sp>
        <p:nvSpPr>
          <p:cNvPr id="7" name="Text Placeholder 6">
            <a:extLst>
              <a:ext uri="{FF2B5EF4-FFF2-40B4-BE49-F238E27FC236}">
                <a16:creationId xmlns:a16="http://schemas.microsoft.com/office/drawing/2014/main" id="{B22D549B-34F2-A6A4-7413-C8B4CCC51ED0}"/>
              </a:ext>
            </a:extLst>
          </p:cNvPr>
          <p:cNvSpPr>
            <a:spLocks noGrp="1"/>
          </p:cNvSpPr>
          <p:nvPr>
            <p:ph type="body" sz="quarter" idx="11"/>
          </p:nvPr>
        </p:nvSpPr>
        <p:spPr/>
        <p:txBody>
          <a:bodyPr/>
          <a:lstStyle/>
          <a:p>
            <a:r>
              <a:rPr lang="en-US" dirty="0"/>
              <a:t>John Doe</a:t>
            </a:r>
            <a:endParaRPr lang="hu-HU" dirty="0"/>
          </a:p>
        </p:txBody>
      </p:sp>
    </p:spTree>
    <p:extLst>
      <p:ext uri="{BB962C8B-B14F-4D97-AF65-F5344CB8AC3E}">
        <p14:creationId xmlns:p14="http://schemas.microsoft.com/office/powerpoint/2010/main" val="299844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F01F9-D69C-3040-AEA8-AFE799EFD98E}"/>
              </a:ext>
            </a:extLst>
          </p:cNvPr>
          <p:cNvSpPr>
            <a:spLocks noGrp="1"/>
          </p:cNvSpPr>
          <p:nvPr>
            <p:ph type="title"/>
          </p:nvPr>
        </p:nvSpPr>
        <p:spPr/>
        <p:txBody>
          <a:bodyPr/>
          <a:lstStyle/>
          <a:p>
            <a:endParaRPr lang="hu-HU" dirty="0"/>
          </a:p>
        </p:txBody>
      </p:sp>
      <p:sp>
        <p:nvSpPr>
          <p:cNvPr id="3" name="Text Placeholder 2">
            <a:extLst>
              <a:ext uri="{FF2B5EF4-FFF2-40B4-BE49-F238E27FC236}">
                <a16:creationId xmlns:a16="http://schemas.microsoft.com/office/drawing/2014/main" id="{A06CE865-1AE2-D276-41F3-71E55AF48820}"/>
              </a:ext>
            </a:extLst>
          </p:cNvPr>
          <p:cNvSpPr>
            <a:spLocks noGrp="1"/>
          </p:cNvSpPr>
          <p:nvPr>
            <p:ph type="body" sz="quarter" idx="10"/>
          </p:nvPr>
        </p:nvSpPr>
        <p:spPr/>
        <p:txBody>
          <a:bodyPr/>
          <a:lstStyle/>
          <a:p>
            <a:r>
              <a:rPr lang="en-US" dirty="0"/>
              <a:t>Lorem ipsum dolor</a:t>
            </a:r>
          </a:p>
          <a:p>
            <a:r>
              <a:rPr lang="en-US" dirty="0"/>
              <a:t>Lorem ipsum dolor</a:t>
            </a:r>
            <a:endParaRPr lang="hu-HU" dirty="0"/>
          </a:p>
          <a:p>
            <a:r>
              <a:rPr lang="en-US" dirty="0"/>
              <a:t>Lorem ipsum dolor</a:t>
            </a:r>
            <a:endParaRPr lang="hu-HU" dirty="0"/>
          </a:p>
          <a:p>
            <a:r>
              <a:rPr lang="en-US" dirty="0"/>
              <a:t>Lorem ipsum dolor</a:t>
            </a:r>
          </a:p>
          <a:p>
            <a:r>
              <a:rPr lang="en-US" dirty="0"/>
              <a:t>Lorem ipsum dolor</a:t>
            </a:r>
            <a:endParaRPr lang="hu-HU" dirty="0"/>
          </a:p>
        </p:txBody>
      </p:sp>
      <p:sp>
        <p:nvSpPr>
          <p:cNvPr id="16" name="Text1">
            <a:extLst>
              <a:ext uri="{FF2B5EF4-FFF2-40B4-BE49-F238E27FC236}">
                <a16:creationId xmlns:a16="http://schemas.microsoft.com/office/drawing/2014/main" id="{CEAD9678-B20B-AC88-3A23-60481222069E}"/>
              </a:ext>
            </a:extLst>
          </p:cNvPr>
          <p:cNvSpPr/>
          <p:nvPr/>
        </p:nvSpPr>
        <p:spPr>
          <a:xfrm>
            <a:off x="614680" y="1390650"/>
            <a:ext cx="2819400" cy="372110"/>
          </a:xfrm>
          <a:prstGeom prst="rect">
            <a:avLst/>
          </a:prstGeom>
          <a:solidFill>
            <a:schemeClr val="bg2">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Text2">
            <a:extLst>
              <a:ext uri="{FF2B5EF4-FFF2-40B4-BE49-F238E27FC236}">
                <a16:creationId xmlns:a16="http://schemas.microsoft.com/office/drawing/2014/main" id="{F5508507-908B-18FF-184E-D831E6762DD0}"/>
              </a:ext>
            </a:extLst>
          </p:cNvPr>
          <p:cNvSpPr/>
          <p:nvPr/>
        </p:nvSpPr>
        <p:spPr>
          <a:xfrm>
            <a:off x="614680" y="1864783"/>
            <a:ext cx="2819400" cy="372110"/>
          </a:xfrm>
          <a:prstGeom prst="rect">
            <a:avLst/>
          </a:prstGeom>
          <a:solidFill>
            <a:schemeClr val="bg2">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Text3">
            <a:extLst>
              <a:ext uri="{FF2B5EF4-FFF2-40B4-BE49-F238E27FC236}">
                <a16:creationId xmlns:a16="http://schemas.microsoft.com/office/drawing/2014/main" id="{CAE590EC-A78E-E86C-2263-59782263C78F}"/>
              </a:ext>
            </a:extLst>
          </p:cNvPr>
          <p:cNvSpPr/>
          <p:nvPr/>
        </p:nvSpPr>
        <p:spPr>
          <a:xfrm>
            <a:off x="614680" y="2338916"/>
            <a:ext cx="2819400" cy="372110"/>
          </a:xfrm>
          <a:prstGeom prst="rect">
            <a:avLst/>
          </a:prstGeom>
          <a:solidFill>
            <a:schemeClr val="bg2">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9" name="Text4">
            <a:extLst>
              <a:ext uri="{FF2B5EF4-FFF2-40B4-BE49-F238E27FC236}">
                <a16:creationId xmlns:a16="http://schemas.microsoft.com/office/drawing/2014/main" id="{5C7A9637-DEAB-C851-AB10-8396EA94F912}"/>
              </a:ext>
            </a:extLst>
          </p:cNvPr>
          <p:cNvSpPr/>
          <p:nvPr/>
        </p:nvSpPr>
        <p:spPr>
          <a:xfrm>
            <a:off x="614680" y="2792940"/>
            <a:ext cx="2819400" cy="372110"/>
          </a:xfrm>
          <a:prstGeom prst="rect">
            <a:avLst/>
          </a:prstGeom>
          <a:solidFill>
            <a:schemeClr val="bg2">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0" name="Text5">
            <a:extLst>
              <a:ext uri="{FF2B5EF4-FFF2-40B4-BE49-F238E27FC236}">
                <a16:creationId xmlns:a16="http://schemas.microsoft.com/office/drawing/2014/main" id="{22CE81AA-7A62-D2BF-769E-4A147977A5DD}"/>
              </a:ext>
            </a:extLst>
          </p:cNvPr>
          <p:cNvSpPr/>
          <p:nvPr/>
        </p:nvSpPr>
        <p:spPr>
          <a:xfrm>
            <a:off x="614680" y="3242945"/>
            <a:ext cx="2819400" cy="372110"/>
          </a:xfrm>
          <a:prstGeom prst="rect">
            <a:avLst/>
          </a:prstGeom>
          <a:solidFill>
            <a:schemeClr val="bg2">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Description1">
            <a:extLst>
              <a:ext uri="{FF2B5EF4-FFF2-40B4-BE49-F238E27FC236}">
                <a16:creationId xmlns:a16="http://schemas.microsoft.com/office/drawing/2014/main" id="{32F81757-70E0-09E2-0FBB-23E1C1CADDFC}"/>
              </a:ext>
            </a:extLst>
          </p:cNvPr>
          <p:cNvSpPr txBox="1"/>
          <p:nvPr/>
        </p:nvSpPr>
        <p:spPr>
          <a:xfrm>
            <a:off x="8326120" y="299720"/>
            <a:ext cx="3677920" cy="3970318"/>
          </a:xfrm>
          <a:prstGeom prst="rect">
            <a:avLst/>
          </a:prstGeom>
          <a:noFill/>
        </p:spPr>
        <p:txBody>
          <a:bodyPr wrap="square" rtlCol="0">
            <a:spAutoFit/>
          </a:bodyPr>
          <a:lstStyle/>
          <a:p>
            <a:r>
              <a:rPr lang="hu-HU" b="0" i="0" dirty="0">
                <a:solidFill>
                  <a:srgbClr val="FAF9F3"/>
                </a:solidFill>
                <a:effectLst/>
                <a:latin typeface="+mj-lt"/>
              </a:rPr>
              <a:t>Lorem ipsum</a:t>
            </a:r>
            <a:r>
              <a:rPr lang="en-US" b="0" i="0" dirty="0">
                <a:solidFill>
                  <a:srgbClr val="FAF9F3"/>
                </a:solidFill>
                <a:effectLst/>
                <a:latin typeface="+mj-lt"/>
              </a:rPr>
              <a:t> 1</a:t>
            </a:r>
          </a:p>
          <a:p>
            <a:endParaRPr lang="en-US" dirty="0">
              <a:solidFill>
                <a:srgbClr val="FAF9F3"/>
              </a:solidFill>
              <a:latin typeface="Open Sans" pitchFamily="2" charset="0"/>
            </a:endParaRPr>
          </a:p>
          <a:p>
            <a:r>
              <a:rPr lang="hu-HU" b="0" i="0" dirty="0">
                <a:solidFill>
                  <a:srgbClr val="FAF9F3"/>
                </a:solidFill>
                <a:effectLst/>
                <a:latin typeface="Open Sans" pitchFamily="2" charset="0"/>
              </a:rPr>
              <a:t>Lorem ipsum dolor sit amet, consectetur adipiscing elit. Sed quis lectus non ante elementum varius. Mauris facilisis in purus eu ultricies. Nulla facilisi. Nam semper lorem finibus est tincidunt, quis lacinia lorem accumsan. Orci varius natoque penatibus et magnis dis parturient montes, nascetur ridiculus mus. Curabitur at mauris eros. </a:t>
            </a:r>
            <a:endParaRPr lang="hu-HU" dirty="0">
              <a:solidFill>
                <a:srgbClr val="FAF9F3"/>
              </a:solidFill>
            </a:endParaRPr>
          </a:p>
        </p:txBody>
      </p:sp>
      <p:sp>
        <p:nvSpPr>
          <p:cNvPr id="21" name="Description 2">
            <a:extLst>
              <a:ext uri="{FF2B5EF4-FFF2-40B4-BE49-F238E27FC236}">
                <a16:creationId xmlns:a16="http://schemas.microsoft.com/office/drawing/2014/main" id="{2396E20A-EFA4-6983-E218-455BCBDF39DD}"/>
              </a:ext>
            </a:extLst>
          </p:cNvPr>
          <p:cNvSpPr txBox="1"/>
          <p:nvPr/>
        </p:nvSpPr>
        <p:spPr>
          <a:xfrm>
            <a:off x="8326120" y="294640"/>
            <a:ext cx="3677920" cy="3970318"/>
          </a:xfrm>
          <a:prstGeom prst="rect">
            <a:avLst/>
          </a:prstGeom>
          <a:noFill/>
        </p:spPr>
        <p:txBody>
          <a:bodyPr wrap="square" rtlCol="0">
            <a:spAutoFit/>
          </a:bodyPr>
          <a:lstStyle/>
          <a:p>
            <a:r>
              <a:rPr lang="hu-HU" b="0" i="0" dirty="0">
                <a:solidFill>
                  <a:srgbClr val="FAF9F3"/>
                </a:solidFill>
                <a:effectLst/>
                <a:latin typeface="+mj-lt"/>
              </a:rPr>
              <a:t>Lorem ipsum</a:t>
            </a:r>
            <a:r>
              <a:rPr lang="en-US" b="0" i="0" dirty="0">
                <a:solidFill>
                  <a:srgbClr val="FAF9F3"/>
                </a:solidFill>
                <a:effectLst/>
                <a:latin typeface="+mj-lt"/>
              </a:rPr>
              <a:t> 2</a:t>
            </a:r>
          </a:p>
          <a:p>
            <a:endParaRPr lang="en-US" dirty="0">
              <a:solidFill>
                <a:srgbClr val="FAF9F3"/>
              </a:solidFill>
              <a:latin typeface="Open Sans" pitchFamily="2" charset="0"/>
            </a:endParaRPr>
          </a:p>
          <a:p>
            <a:r>
              <a:rPr lang="hu-HU" b="0" i="0" dirty="0">
                <a:solidFill>
                  <a:srgbClr val="FAF9F3"/>
                </a:solidFill>
                <a:effectLst/>
                <a:latin typeface="Open Sans" pitchFamily="2" charset="0"/>
              </a:rPr>
              <a:t>Lorem ipsum dolor sit amet, consectetur adipiscing elit. Sed quis lectus non ante elementum varius. Mauris facilisis in purus eu ultricies. Nulla facilisi. Nam semper lorem finibus est tincidunt, quis lacinia lorem accumsan. Orci varius natoque penatibus et magnis dis parturient montes, nascetur ridiculus mus. Curabitur at mauris eros. </a:t>
            </a:r>
            <a:endParaRPr lang="hu-HU" dirty="0">
              <a:solidFill>
                <a:srgbClr val="FAF9F3"/>
              </a:solidFill>
            </a:endParaRPr>
          </a:p>
        </p:txBody>
      </p:sp>
      <p:sp>
        <p:nvSpPr>
          <p:cNvPr id="22" name="Description 3">
            <a:extLst>
              <a:ext uri="{FF2B5EF4-FFF2-40B4-BE49-F238E27FC236}">
                <a16:creationId xmlns:a16="http://schemas.microsoft.com/office/drawing/2014/main" id="{2ECD13CE-3544-F34B-9283-08BF2F321F02}"/>
              </a:ext>
            </a:extLst>
          </p:cNvPr>
          <p:cNvSpPr txBox="1"/>
          <p:nvPr/>
        </p:nvSpPr>
        <p:spPr>
          <a:xfrm>
            <a:off x="8326120" y="289560"/>
            <a:ext cx="3677920" cy="3970318"/>
          </a:xfrm>
          <a:prstGeom prst="rect">
            <a:avLst/>
          </a:prstGeom>
          <a:noFill/>
        </p:spPr>
        <p:txBody>
          <a:bodyPr wrap="square" rtlCol="0">
            <a:spAutoFit/>
          </a:bodyPr>
          <a:lstStyle/>
          <a:p>
            <a:r>
              <a:rPr lang="hu-HU" b="0" i="0" dirty="0">
                <a:solidFill>
                  <a:srgbClr val="FAF9F3"/>
                </a:solidFill>
                <a:effectLst/>
                <a:latin typeface="+mj-lt"/>
              </a:rPr>
              <a:t>Lorem ipsum</a:t>
            </a:r>
            <a:r>
              <a:rPr lang="en-US" b="0" i="0" dirty="0">
                <a:solidFill>
                  <a:srgbClr val="FAF9F3"/>
                </a:solidFill>
                <a:effectLst/>
                <a:latin typeface="+mj-lt"/>
              </a:rPr>
              <a:t> 3</a:t>
            </a:r>
          </a:p>
          <a:p>
            <a:endParaRPr lang="en-US" dirty="0">
              <a:solidFill>
                <a:srgbClr val="FAF9F3"/>
              </a:solidFill>
              <a:latin typeface="Open Sans" pitchFamily="2" charset="0"/>
            </a:endParaRPr>
          </a:p>
          <a:p>
            <a:r>
              <a:rPr lang="hu-HU" b="0" i="0" dirty="0">
                <a:solidFill>
                  <a:srgbClr val="FAF9F3"/>
                </a:solidFill>
                <a:effectLst/>
                <a:latin typeface="Open Sans" pitchFamily="2" charset="0"/>
              </a:rPr>
              <a:t>Lorem ipsum dolor sit amet, consectetur adipiscing elit. Sed quis lectus non ante elementum varius. Mauris facilisis in purus eu ultricies. Nulla facilisi. Nam semper lorem finibus est tincidunt, quis lacinia lorem accumsan. Orci varius natoque penatibus et magnis dis parturient montes, nascetur ridiculus mus. Curabitur at mauris eros. </a:t>
            </a:r>
            <a:endParaRPr lang="hu-HU" dirty="0">
              <a:solidFill>
                <a:srgbClr val="FAF9F3"/>
              </a:solidFill>
            </a:endParaRPr>
          </a:p>
        </p:txBody>
      </p:sp>
      <p:sp>
        <p:nvSpPr>
          <p:cNvPr id="23" name="Description 4">
            <a:extLst>
              <a:ext uri="{FF2B5EF4-FFF2-40B4-BE49-F238E27FC236}">
                <a16:creationId xmlns:a16="http://schemas.microsoft.com/office/drawing/2014/main" id="{E7ABEEB4-0D7E-F08F-D3FC-19480DB7FFAD}"/>
              </a:ext>
            </a:extLst>
          </p:cNvPr>
          <p:cNvSpPr txBox="1"/>
          <p:nvPr/>
        </p:nvSpPr>
        <p:spPr>
          <a:xfrm>
            <a:off x="8326120" y="285601"/>
            <a:ext cx="3677920" cy="3970318"/>
          </a:xfrm>
          <a:prstGeom prst="rect">
            <a:avLst/>
          </a:prstGeom>
          <a:noFill/>
        </p:spPr>
        <p:txBody>
          <a:bodyPr wrap="square" rtlCol="0">
            <a:spAutoFit/>
          </a:bodyPr>
          <a:lstStyle/>
          <a:p>
            <a:r>
              <a:rPr lang="hu-HU" b="0" i="0" dirty="0">
                <a:solidFill>
                  <a:srgbClr val="FAF9F3"/>
                </a:solidFill>
                <a:effectLst/>
                <a:latin typeface="+mj-lt"/>
              </a:rPr>
              <a:t>Lorem ipsum</a:t>
            </a:r>
            <a:r>
              <a:rPr lang="en-US" b="0" i="0" dirty="0">
                <a:solidFill>
                  <a:srgbClr val="FAF9F3"/>
                </a:solidFill>
                <a:effectLst/>
                <a:latin typeface="+mj-lt"/>
              </a:rPr>
              <a:t> 4</a:t>
            </a:r>
          </a:p>
          <a:p>
            <a:endParaRPr lang="en-US" dirty="0">
              <a:solidFill>
                <a:srgbClr val="FAF9F3"/>
              </a:solidFill>
              <a:latin typeface="Open Sans" pitchFamily="2" charset="0"/>
            </a:endParaRPr>
          </a:p>
          <a:p>
            <a:r>
              <a:rPr lang="hu-HU" b="0" i="0" dirty="0">
                <a:solidFill>
                  <a:srgbClr val="FAF9F3"/>
                </a:solidFill>
                <a:effectLst/>
                <a:latin typeface="Open Sans" pitchFamily="2" charset="0"/>
              </a:rPr>
              <a:t>Lorem ipsum dolor sit amet, consectetur adipiscing elit. Sed quis lectus non ante elementum varius. Mauris facilisis in purus eu ultricies. Nulla facilisi. Nam semper lorem finibus est tincidunt, quis lacinia lorem accumsan. Orci varius natoque penatibus et magnis dis parturient montes, nascetur ridiculus mus. Curabitur at mauris eros. </a:t>
            </a:r>
            <a:endParaRPr lang="hu-HU" dirty="0">
              <a:solidFill>
                <a:srgbClr val="FAF9F3"/>
              </a:solidFill>
            </a:endParaRPr>
          </a:p>
        </p:txBody>
      </p:sp>
      <p:sp>
        <p:nvSpPr>
          <p:cNvPr id="24" name="Description 5">
            <a:extLst>
              <a:ext uri="{FF2B5EF4-FFF2-40B4-BE49-F238E27FC236}">
                <a16:creationId xmlns:a16="http://schemas.microsoft.com/office/drawing/2014/main" id="{BF7952D9-D8E1-90E1-17F3-D09EBA2468EE}"/>
              </a:ext>
            </a:extLst>
          </p:cNvPr>
          <p:cNvSpPr txBox="1"/>
          <p:nvPr/>
        </p:nvSpPr>
        <p:spPr>
          <a:xfrm>
            <a:off x="8326120" y="289560"/>
            <a:ext cx="3677920" cy="3970318"/>
          </a:xfrm>
          <a:prstGeom prst="rect">
            <a:avLst/>
          </a:prstGeom>
          <a:noFill/>
        </p:spPr>
        <p:txBody>
          <a:bodyPr wrap="square" rtlCol="0">
            <a:spAutoFit/>
          </a:bodyPr>
          <a:lstStyle/>
          <a:p>
            <a:r>
              <a:rPr lang="hu-HU" b="0" i="0" dirty="0">
                <a:solidFill>
                  <a:srgbClr val="FAF9F3"/>
                </a:solidFill>
                <a:effectLst/>
                <a:latin typeface="+mj-lt"/>
              </a:rPr>
              <a:t>Lorem ipsum</a:t>
            </a:r>
            <a:r>
              <a:rPr lang="en-US" b="0" i="0" dirty="0">
                <a:solidFill>
                  <a:srgbClr val="FAF9F3"/>
                </a:solidFill>
                <a:effectLst/>
                <a:latin typeface="+mj-lt"/>
              </a:rPr>
              <a:t> 5</a:t>
            </a:r>
          </a:p>
          <a:p>
            <a:endParaRPr lang="en-US" dirty="0">
              <a:solidFill>
                <a:srgbClr val="FAF9F3"/>
              </a:solidFill>
              <a:latin typeface="Open Sans" pitchFamily="2" charset="0"/>
            </a:endParaRPr>
          </a:p>
          <a:p>
            <a:r>
              <a:rPr lang="hu-HU" b="0" i="0" dirty="0">
                <a:solidFill>
                  <a:srgbClr val="FAF9F3"/>
                </a:solidFill>
                <a:effectLst/>
                <a:latin typeface="Open Sans" pitchFamily="2" charset="0"/>
              </a:rPr>
              <a:t>Lorem ipsum dolor sit amet, consectetur adipiscing elit. Sed quis lectus non ante elementum varius. Mauris facilisis in purus eu ultricies. Nulla facilisi. Nam semper lorem finibus est tincidunt, quis lacinia lorem accumsan. Orci varius natoque penatibus et magnis dis parturient montes, nascetur ridiculus mus. Curabitur at mauris eros. </a:t>
            </a:r>
            <a:endParaRPr lang="hu-HU" dirty="0">
              <a:solidFill>
                <a:srgbClr val="FAF9F3"/>
              </a:solidFill>
            </a:endParaRPr>
          </a:p>
        </p:txBody>
      </p:sp>
    </p:spTree>
    <p:extLst>
      <p:ext uri="{BB962C8B-B14F-4D97-AF65-F5344CB8AC3E}">
        <p14:creationId xmlns:p14="http://schemas.microsoft.com/office/powerpoint/2010/main" val="243754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5"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5"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par>
                                <p:cTn id="9" presetID="1" presetClass="exit" presetSubtype="0" fill="hold" grpId="5" nodeType="withEffect">
                                  <p:stCondLst>
                                    <p:cond delay="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xit" presetSubtype="0" fill="hold" grpId="5" nodeType="with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xit" presetSubtype="0" fill="hold" grpId="5" nodeType="with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6"/>
                    </p:tgtEl>
                  </p:cond>
                </p:stCondLst>
                <p:endSync evt="end" delay="0">
                  <p:rtn val="all"/>
                </p:endSync>
                <p:childTnLst>
                  <p:par>
                    <p:cTn id="16" fill="hold">
                      <p:stCondLst>
                        <p:cond delay="0"/>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21"/>
                                        </p:tgtEl>
                                      </p:cBhvr>
                                    </p:animEffect>
                                    <p:set>
                                      <p:cBhvr>
                                        <p:cTn id="20" dur="1" fill="hold">
                                          <p:stCondLst>
                                            <p:cond delay="499"/>
                                          </p:stCondLst>
                                        </p:cTn>
                                        <p:tgtEl>
                                          <p:spTgt spid="21"/>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22"/>
                                        </p:tgtEl>
                                      </p:cBhvr>
                                    </p:animEffect>
                                    <p:set>
                                      <p:cBhvr>
                                        <p:cTn id="23" dur="1" fill="hold">
                                          <p:stCondLst>
                                            <p:cond delay="499"/>
                                          </p:stCondLst>
                                        </p:cTn>
                                        <p:tgtEl>
                                          <p:spTgt spid="22"/>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23"/>
                                        </p:tgtEl>
                                      </p:cBhvr>
                                    </p:animEffect>
                                    <p:set>
                                      <p:cBhvr>
                                        <p:cTn id="26" dur="1" fill="hold">
                                          <p:stCondLst>
                                            <p:cond delay="499"/>
                                          </p:stCondLst>
                                        </p:cTn>
                                        <p:tgtEl>
                                          <p:spTgt spid="23"/>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24"/>
                                        </p:tgtEl>
                                      </p:cBhvr>
                                    </p:animEffect>
                                    <p:set>
                                      <p:cBhvr>
                                        <p:cTn id="29" dur="1" fill="hold">
                                          <p:stCondLst>
                                            <p:cond delay="499"/>
                                          </p:stCondLst>
                                        </p:cTn>
                                        <p:tgtEl>
                                          <p:spTgt spid="24"/>
                                        </p:tgtEl>
                                        <p:attrNameLst>
                                          <p:attrName>style.visibility</p:attrName>
                                        </p:attrNameLst>
                                      </p:cBhvr>
                                      <p:to>
                                        <p:strVal val="hidden"/>
                                      </p:to>
                                    </p:se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par>
                                <p:cTn id="40" presetID="10" presetClass="exit" presetSubtype="0" fill="hold" grpId="2" nodeType="withEffect">
                                  <p:stCondLst>
                                    <p:cond delay="0"/>
                                  </p:stCondLst>
                                  <p:childTnLst>
                                    <p:animEffect transition="out" filter="fade">
                                      <p:cBhvr>
                                        <p:cTn id="41" dur="500"/>
                                        <p:tgtEl>
                                          <p:spTgt spid="22"/>
                                        </p:tgtEl>
                                      </p:cBhvr>
                                    </p:animEffect>
                                    <p:set>
                                      <p:cBhvr>
                                        <p:cTn id="42" dur="1" fill="hold">
                                          <p:stCondLst>
                                            <p:cond delay="499"/>
                                          </p:stCondLst>
                                        </p:cTn>
                                        <p:tgtEl>
                                          <p:spTgt spid="22"/>
                                        </p:tgtEl>
                                        <p:attrNameLst>
                                          <p:attrName>style.visibility</p:attrName>
                                        </p:attrNameLst>
                                      </p:cBhvr>
                                      <p:to>
                                        <p:strVal val="hidden"/>
                                      </p:to>
                                    </p:set>
                                  </p:childTnLst>
                                </p:cTn>
                              </p:par>
                              <p:par>
                                <p:cTn id="43" presetID="10" presetClass="exit" presetSubtype="0" fill="hold" grpId="2" nodeType="withEffect">
                                  <p:stCondLst>
                                    <p:cond delay="0"/>
                                  </p:stCondLst>
                                  <p:childTnLst>
                                    <p:animEffect transition="out" filter="fade">
                                      <p:cBhvr>
                                        <p:cTn id="44" dur="500"/>
                                        <p:tgtEl>
                                          <p:spTgt spid="23"/>
                                        </p:tgtEl>
                                      </p:cBhvr>
                                    </p:animEffect>
                                    <p:set>
                                      <p:cBhvr>
                                        <p:cTn id="45" dur="1" fill="hold">
                                          <p:stCondLst>
                                            <p:cond delay="499"/>
                                          </p:stCondLst>
                                        </p:cTn>
                                        <p:tgtEl>
                                          <p:spTgt spid="23"/>
                                        </p:tgtEl>
                                        <p:attrNameLst>
                                          <p:attrName>style.visibility</p:attrName>
                                        </p:attrNameLst>
                                      </p:cBhvr>
                                      <p:to>
                                        <p:strVal val="hidden"/>
                                      </p:to>
                                    </p:set>
                                  </p:childTnLst>
                                </p:cTn>
                              </p:par>
                              <p:par>
                                <p:cTn id="46" presetID="10" presetClass="exit" presetSubtype="0" fill="hold" grpId="2" nodeType="withEffect">
                                  <p:stCondLst>
                                    <p:cond delay="0"/>
                                  </p:stCondLst>
                                  <p:childTnLst>
                                    <p:animEffect transition="out" filter="fade">
                                      <p:cBhvr>
                                        <p:cTn id="47" dur="500"/>
                                        <p:tgtEl>
                                          <p:spTgt spid="24"/>
                                        </p:tgtEl>
                                      </p:cBhvr>
                                    </p:animEffect>
                                    <p:set>
                                      <p:cBhvr>
                                        <p:cTn id="48" dur="1" fill="hold">
                                          <p:stCondLst>
                                            <p:cond delay="499"/>
                                          </p:stCondLst>
                                        </p:cTn>
                                        <p:tgtEl>
                                          <p:spTgt spid="24"/>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childTnLst>
              </p:cTn>
              <p:nextCondLst>
                <p:cond evt="onClick" delay="0">
                  <p:tgtEl>
                    <p:spTgt spid="17"/>
                  </p:tgtEl>
                </p:cond>
              </p:nextCondLst>
            </p:seq>
            <p:seq concurrent="1" nextAc="seek">
              <p:cTn id="53" restart="whenNotActive" fill="hold" evtFilter="cancelBubble" nodeType="interactiveSeq">
                <p:stCondLst>
                  <p:cond evt="onClick" delay="0">
                    <p:tgtEl>
                      <p:spTgt spid="18"/>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2" nodeType="with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par>
                                <p:cTn id="59" presetID="10" presetClass="exit" presetSubtype="0" fill="hold" grpId="2" nodeType="withEffect">
                                  <p:stCondLst>
                                    <p:cond delay="0"/>
                                  </p:stCondLst>
                                  <p:childTnLst>
                                    <p:animEffect transition="out" filter="fade">
                                      <p:cBhvr>
                                        <p:cTn id="60" dur="500"/>
                                        <p:tgtEl>
                                          <p:spTgt spid="21"/>
                                        </p:tgtEl>
                                      </p:cBhvr>
                                    </p:animEffect>
                                    <p:set>
                                      <p:cBhvr>
                                        <p:cTn id="61" dur="1" fill="hold">
                                          <p:stCondLst>
                                            <p:cond delay="499"/>
                                          </p:stCondLst>
                                        </p:cTn>
                                        <p:tgtEl>
                                          <p:spTgt spid="21"/>
                                        </p:tgtEl>
                                        <p:attrNameLst>
                                          <p:attrName>style.visibility</p:attrName>
                                        </p:attrNameLst>
                                      </p:cBhvr>
                                      <p:to>
                                        <p:strVal val="hidden"/>
                                      </p:to>
                                    </p:set>
                                  </p:childTnLst>
                                </p:cTn>
                              </p:par>
                              <p:par>
                                <p:cTn id="62" presetID="10" presetClass="exit" presetSubtype="0" fill="hold" grpId="3" nodeType="withEffect">
                                  <p:stCondLst>
                                    <p:cond delay="0"/>
                                  </p:stCondLst>
                                  <p:childTnLst>
                                    <p:animEffect transition="out" filter="fade">
                                      <p:cBhvr>
                                        <p:cTn id="63" dur="500"/>
                                        <p:tgtEl>
                                          <p:spTgt spid="23"/>
                                        </p:tgtEl>
                                      </p:cBhvr>
                                    </p:animEffect>
                                    <p:set>
                                      <p:cBhvr>
                                        <p:cTn id="64" dur="1" fill="hold">
                                          <p:stCondLst>
                                            <p:cond delay="499"/>
                                          </p:stCondLst>
                                        </p:cTn>
                                        <p:tgtEl>
                                          <p:spTgt spid="23"/>
                                        </p:tgtEl>
                                        <p:attrNameLst>
                                          <p:attrName>style.visibility</p:attrName>
                                        </p:attrNameLst>
                                      </p:cBhvr>
                                      <p:to>
                                        <p:strVal val="hidden"/>
                                      </p:to>
                                    </p:set>
                                  </p:childTnLst>
                                </p:cTn>
                              </p:par>
                              <p:par>
                                <p:cTn id="65" presetID="10" presetClass="exit" presetSubtype="0" fill="hold" grpId="3" nodeType="withEffect">
                                  <p:stCondLst>
                                    <p:cond delay="0"/>
                                  </p:stCondLst>
                                  <p:childTnLst>
                                    <p:animEffect transition="out" filter="fade">
                                      <p:cBhvr>
                                        <p:cTn id="66" dur="500"/>
                                        <p:tgtEl>
                                          <p:spTgt spid="24"/>
                                        </p:tgtEl>
                                      </p:cBhvr>
                                    </p:animEffect>
                                    <p:set>
                                      <p:cBhvr>
                                        <p:cTn id="67" dur="1" fill="hold">
                                          <p:stCondLst>
                                            <p:cond delay="499"/>
                                          </p:stCondLst>
                                        </p:cTn>
                                        <p:tgtEl>
                                          <p:spTgt spid="24"/>
                                        </p:tgtEl>
                                        <p:attrNameLst>
                                          <p:attrName>style.visibility</p:attrName>
                                        </p:attrNameLst>
                                      </p:cBhvr>
                                      <p:to>
                                        <p:strVal val="hidden"/>
                                      </p:to>
                                    </p:se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childTnLst>
                    </p:cTn>
                  </p:par>
                </p:childTnLst>
              </p:cTn>
              <p:nextCondLst>
                <p:cond evt="onClick" delay="0">
                  <p:tgtEl>
                    <p:spTgt spid="18"/>
                  </p:tgtEl>
                </p:cond>
              </p:nextCondLst>
            </p:seq>
            <p:seq concurrent="1" nextAc="seek">
              <p:cTn id="72" restart="whenNotActive" fill="hold" evtFilter="cancelBubble" nodeType="interactiveSeq">
                <p:stCondLst>
                  <p:cond evt="onClick" delay="0">
                    <p:tgtEl>
                      <p:spTgt spid="19"/>
                    </p:tgtEl>
                  </p:cond>
                </p:stCondLst>
                <p:endSync evt="end" delay="0">
                  <p:rtn val="all"/>
                </p:endSync>
                <p:childTnLst>
                  <p:par>
                    <p:cTn id="73" fill="hold">
                      <p:stCondLst>
                        <p:cond delay="0"/>
                      </p:stCondLst>
                      <p:childTnLst>
                        <p:par>
                          <p:cTn id="74" fill="hold">
                            <p:stCondLst>
                              <p:cond delay="0"/>
                            </p:stCondLst>
                            <p:childTnLst>
                              <p:par>
                                <p:cTn id="75" presetID="10" presetClass="exit" presetSubtype="0" fill="hold" grpId="3" nodeType="clickEffect">
                                  <p:stCondLst>
                                    <p:cond delay="0"/>
                                  </p:stCondLst>
                                  <p:childTnLst>
                                    <p:animEffect transition="out" filter="fade">
                                      <p:cBhvr>
                                        <p:cTn id="76" dur="500"/>
                                        <p:tgtEl>
                                          <p:spTgt spid="22"/>
                                        </p:tgtEl>
                                      </p:cBhvr>
                                    </p:animEffect>
                                    <p:set>
                                      <p:cBhvr>
                                        <p:cTn id="77" dur="1" fill="hold">
                                          <p:stCondLst>
                                            <p:cond delay="499"/>
                                          </p:stCondLst>
                                        </p:cTn>
                                        <p:tgtEl>
                                          <p:spTgt spid="22"/>
                                        </p:tgtEl>
                                        <p:attrNameLst>
                                          <p:attrName>style.visibility</p:attrName>
                                        </p:attrNameLst>
                                      </p:cBhvr>
                                      <p:to>
                                        <p:strVal val="hidden"/>
                                      </p:to>
                                    </p:set>
                                  </p:childTnLst>
                                </p:cTn>
                              </p:par>
                              <p:par>
                                <p:cTn id="78" presetID="10" presetClass="exit" presetSubtype="0" fill="hold" grpId="3" nodeType="withEffect">
                                  <p:stCondLst>
                                    <p:cond delay="0"/>
                                  </p:stCondLst>
                                  <p:childTnLst>
                                    <p:animEffect transition="out" filter="fade">
                                      <p:cBhvr>
                                        <p:cTn id="79" dur="500"/>
                                        <p:tgtEl>
                                          <p:spTgt spid="15"/>
                                        </p:tgtEl>
                                      </p:cBhvr>
                                    </p:animEffect>
                                    <p:set>
                                      <p:cBhvr>
                                        <p:cTn id="80" dur="1" fill="hold">
                                          <p:stCondLst>
                                            <p:cond delay="499"/>
                                          </p:stCondLst>
                                        </p:cTn>
                                        <p:tgtEl>
                                          <p:spTgt spid="15"/>
                                        </p:tgtEl>
                                        <p:attrNameLst>
                                          <p:attrName>style.visibility</p:attrName>
                                        </p:attrNameLst>
                                      </p:cBhvr>
                                      <p:to>
                                        <p:strVal val="hidden"/>
                                      </p:to>
                                    </p:set>
                                  </p:childTnLst>
                                </p:cTn>
                              </p:par>
                              <p:par>
                                <p:cTn id="81" presetID="10" presetClass="exit" presetSubtype="0" fill="hold" grpId="3" nodeType="withEffect">
                                  <p:stCondLst>
                                    <p:cond delay="0"/>
                                  </p:stCondLst>
                                  <p:childTnLst>
                                    <p:animEffect transition="out" filter="fade">
                                      <p:cBhvr>
                                        <p:cTn id="82" dur="500"/>
                                        <p:tgtEl>
                                          <p:spTgt spid="21"/>
                                        </p:tgtEl>
                                      </p:cBhvr>
                                    </p:animEffect>
                                    <p:set>
                                      <p:cBhvr>
                                        <p:cTn id="83" dur="1" fill="hold">
                                          <p:stCondLst>
                                            <p:cond delay="499"/>
                                          </p:stCondLst>
                                        </p:cTn>
                                        <p:tgtEl>
                                          <p:spTgt spid="21"/>
                                        </p:tgtEl>
                                        <p:attrNameLst>
                                          <p:attrName>style.visibility</p:attrName>
                                        </p:attrNameLst>
                                      </p:cBhvr>
                                      <p:to>
                                        <p:strVal val="hidden"/>
                                      </p:to>
                                    </p:set>
                                  </p:childTnLst>
                                </p:cTn>
                              </p:par>
                              <p:par>
                                <p:cTn id="84" presetID="10" presetClass="exit" presetSubtype="0" fill="hold" grpId="4" nodeType="withEffect">
                                  <p:stCondLst>
                                    <p:cond delay="0"/>
                                  </p:stCondLst>
                                  <p:childTnLst>
                                    <p:animEffect transition="out" filter="fade">
                                      <p:cBhvr>
                                        <p:cTn id="85" dur="500"/>
                                        <p:tgtEl>
                                          <p:spTgt spid="24"/>
                                        </p:tgtEl>
                                      </p:cBhvr>
                                    </p:animEffect>
                                    <p:set>
                                      <p:cBhvr>
                                        <p:cTn id="86" dur="1" fill="hold">
                                          <p:stCondLst>
                                            <p:cond delay="499"/>
                                          </p:stCondLst>
                                        </p:cTn>
                                        <p:tgtEl>
                                          <p:spTgt spid="24"/>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500"/>
                                        <p:tgtEl>
                                          <p:spTgt spid="23"/>
                                        </p:tgtEl>
                                      </p:cBhvr>
                                    </p:animEffect>
                                  </p:childTnLst>
                                </p:cTn>
                              </p:par>
                            </p:childTnLst>
                          </p:cTn>
                        </p:par>
                      </p:childTnLst>
                    </p:cTn>
                  </p:par>
                </p:childTnLst>
              </p:cTn>
              <p:nextCondLst>
                <p:cond evt="onClick" delay="0">
                  <p:tgtEl>
                    <p:spTgt spid="19"/>
                  </p:tgtEl>
                </p:cond>
              </p:nextCondLst>
            </p:seq>
            <p:seq concurrent="1" nextAc="seek">
              <p:cTn id="91" restart="whenNotActive" fill="hold" evtFilter="cancelBubble" nodeType="interactiveSeq">
                <p:stCondLst>
                  <p:cond evt="onClick" delay="0">
                    <p:tgtEl>
                      <p:spTgt spid="20"/>
                    </p:tgtEl>
                  </p:cond>
                </p:stCondLst>
                <p:endSync evt="end" delay="0">
                  <p:rtn val="all"/>
                </p:endSync>
                <p:childTnLst>
                  <p:par>
                    <p:cTn id="92" fill="hold">
                      <p:stCondLst>
                        <p:cond delay="0"/>
                      </p:stCondLst>
                      <p:childTnLst>
                        <p:par>
                          <p:cTn id="93" fill="hold">
                            <p:stCondLst>
                              <p:cond delay="0"/>
                            </p:stCondLst>
                            <p:childTnLst>
                              <p:par>
                                <p:cTn id="94" presetID="10" presetClass="exit" presetSubtype="0" fill="hold" grpId="4" nodeType="clickEffect">
                                  <p:stCondLst>
                                    <p:cond delay="0"/>
                                  </p:stCondLst>
                                  <p:childTnLst>
                                    <p:animEffect transition="out" filter="fade">
                                      <p:cBhvr>
                                        <p:cTn id="95" dur="500"/>
                                        <p:tgtEl>
                                          <p:spTgt spid="22"/>
                                        </p:tgtEl>
                                      </p:cBhvr>
                                    </p:animEffect>
                                    <p:set>
                                      <p:cBhvr>
                                        <p:cTn id="96" dur="1" fill="hold">
                                          <p:stCondLst>
                                            <p:cond delay="499"/>
                                          </p:stCondLst>
                                        </p:cTn>
                                        <p:tgtEl>
                                          <p:spTgt spid="22"/>
                                        </p:tgtEl>
                                        <p:attrNameLst>
                                          <p:attrName>style.visibility</p:attrName>
                                        </p:attrNameLst>
                                      </p:cBhvr>
                                      <p:to>
                                        <p:strVal val="hidden"/>
                                      </p:to>
                                    </p:set>
                                  </p:childTnLst>
                                </p:cTn>
                              </p:par>
                              <p:par>
                                <p:cTn id="97" presetID="10" presetClass="exit" presetSubtype="0" fill="hold" grpId="4" nodeType="withEffect">
                                  <p:stCondLst>
                                    <p:cond delay="0"/>
                                  </p:stCondLst>
                                  <p:childTnLst>
                                    <p:animEffect transition="out" filter="fade">
                                      <p:cBhvr>
                                        <p:cTn id="98" dur="500"/>
                                        <p:tgtEl>
                                          <p:spTgt spid="23"/>
                                        </p:tgtEl>
                                      </p:cBhvr>
                                    </p:animEffect>
                                    <p:set>
                                      <p:cBhvr>
                                        <p:cTn id="99" dur="1" fill="hold">
                                          <p:stCondLst>
                                            <p:cond delay="499"/>
                                          </p:stCondLst>
                                        </p:cTn>
                                        <p:tgtEl>
                                          <p:spTgt spid="23"/>
                                        </p:tgtEl>
                                        <p:attrNameLst>
                                          <p:attrName>style.visibility</p:attrName>
                                        </p:attrNameLst>
                                      </p:cBhvr>
                                      <p:to>
                                        <p:strVal val="hidden"/>
                                      </p:to>
                                    </p:set>
                                  </p:childTnLst>
                                </p:cTn>
                              </p:par>
                              <p:par>
                                <p:cTn id="100" presetID="10" presetClass="exit" presetSubtype="0" fill="hold" grpId="4" nodeType="withEffect">
                                  <p:stCondLst>
                                    <p:cond delay="0"/>
                                  </p:stCondLst>
                                  <p:childTnLst>
                                    <p:animEffect transition="out" filter="fade">
                                      <p:cBhvr>
                                        <p:cTn id="101" dur="500"/>
                                        <p:tgtEl>
                                          <p:spTgt spid="15"/>
                                        </p:tgtEl>
                                      </p:cBhvr>
                                    </p:animEffect>
                                    <p:set>
                                      <p:cBhvr>
                                        <p:cTn id="102" dur="1" fill="hold">
                                          <p:stCondLst>
                                            <p:cond delay="499"/>
                                          </p:stCondLst>
                                        </p:cTn>
                                        <p:tgtEl>
                                          <p:spTgt spid="15"/>
                                        </p:tgtEl>
                                        <p:attrNameLst>
                                          <p:attrName>style.visibility</p:attrName>
                                        </p:attrNameLst>
                                      </p:cBhvr>
                                      <p:to>
                                        <p:strVal val="hidden"/>
                                      </p:to>
                                    </p:set>
                                  </p:childTnLst>
                                </p:cTn>
                              </p:par>
                              <p:par>
                                <p:cTn id="103" presetID="10" presetClass="exit" presetSubtype="0" fill="hold" grpId="4" nodeType="withEffect">
                                  <p:stCondLst>
                                    <p:cond delay="0"/>
                                  </p:stCondLst>
                                  <p:childTnLst>
                                    <p:animEffect transition="out" filter="fade">
                                      <p:cBhvr>
                                        <p:cTn id="104" dur="500"/>
                                        <p:tgtEl>
                                          <p:spTgt spid="21"/>
                                        </p:tgtEl>
                                      </p:cBhvr>
                                    </p:animEffect>
                                    <p:set>
                                      <p:cBhvr>
                                        <p:cTn id="105" dur="1" fill="hold">
                                          <p:stCondLst>
                                            <p:cond delay="499"/>
                                          </p:stCondLst>
                                        </p:cTn>
                                        <p:tgtEl>
                                          <p:spTgt spid="21"/>
                                        </p:tgtEl>
                                        <p:attrNameLst>
                                          <p:attrName>style.visibility</p:attrName>
                                        </p:attrNameLst>
                                      </p:cBhvr>
                                      <p:to>
                                        <p:strVal val="hidden"/>
                                      </p:to>
                                    </p:set>
                                  </p:childTnLst>
                                </p:cTn>
                              </p:par>
                            </p:childTnLst>
                          </p:cTn>
                        </p:par>
                        <p:par>
                          <p:cTn id="106" fill="hold">
                            <p:stCondLst>
                              <p:cond delay="500"/>
                            </p:stCondLst>
                            <p:childTnLst>
                              <p:par>
                                <p:cTn id="107" presetID="10" presetClass="entr" presetSubtype="0"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500"/>
                                        <p:tgtEl>
                                          <p:spTgt spid="24"/>
                                        </p:tgtEl>
                                      </p:cBhvr>
                                    </p:animEffect>
                                  </p:childTnLst>
                                </p:cTn>
                              </p:par>
                            </p:childTnLst>
                          </p:cTn>
                        </p:par>
                      </p:childTnLst>
                    </p:cTn>
                  </p:par>
                </p:childTnLst>
              </p:cTn>
              <p:nextCondLst>
                <p:cond evt="onClick" delay="0">
                  <p:tgtEl>
                    <p:spTgt spid="20"/>
                  </p:tgtEl>
                </p:cond>
              </p:nextCondLst>
            </p:seq>
          </p:childTnLst>
        </p:cTn>
      </p:par>
    </p:tnLst>
    <p:bldLst>
      <p:bldP spid="15" grpId="0"/>
      <p:bldP spid="15" grpId="1"/>
      <p:bldP spid="15" grpId="2"/>
      <p:bldP spid="15" grpId="3"/>
      <p:bldP spid="15" grpId="4"/>
      <p:bldP spid="15" grpId="5"/>
      <p:bldP spid="21" grpId="0"/>
      <p:bldP spid="21" grpId="1"/>
      <p:bldP spid="21" grpId="2"/>
      <p:bldP spid="21" grpId="3"/>
      <p:bldP spid="21" grpId="4"/>
      <p:bldP spid="21" grpId="5"/>
      <p:bldP spid="22" grpId="0"/>
      <p:bldP spid="22" grpId="1"/>
      <p:bldP spid="22" grpId="2"/>
      <p:bldP spid="22" grpId="3"/>
      <p:bldP spid="22" grpId="4"/>
      <p:bldP spid="22" grpId="5"/>
      <p:bldP spid="23" grpId="0"/>
      <p:bldP spid="23" grpId="1"/>
      <p:bldP spid="23" grpId="2"/>
      <p:bldP spid="23" grpId="3"/>
      <p:bldP spid="23" grpId="4"/>
      <p:bldP spid="23" grpId="5"/>
      <p:bldP spid="24" grpId="0"/>
      <p:bldP spid="24" grpId="1"/>
      <p:bldP spid="24" grpId="2"/>
      <p:bldP spid="24" grpId="3"/>
      <p:bldP spid="24" grpId="4"/>
      <p:bldP spid="24" grpId="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85FFDD6-07DC-EB20-2342-460A6F8BDA8A}"/>
              </a:ext>
            </a:extLst>
          </p:cNvPr>
          <p:cNvSpPr>
            <a:spLocks noGrp="1"/>
          </p:cNvSpPr>
          <p:nvPr>
            <p:ph type="body" sz="quarter" idx="10"/>
          </p:nvPr>
        </p:nvSpPr>
        <p:spPr/>
        <p:txBody>
          <a:bodyPr/>
          <a:lstStyle/>
          <a:p>
            <a:r>
              <a:rPr lang="en-US" dirty="0"/>
              <a:t>Agenda item 1</a:t>
            </a:r>
            <a:endParaRPr lang="hu-HU" dirty="0"/>
          </a:p>
        </p:txBody>
      </p:sp>
      <p:sp>
        <p:nvSpPr>
          <p:cNvPr id="6" name="Text Placeholder 5">
            <a:extLst>
              <a:ext uri="{FF2B5EF4-FFF2-40B4-BE49-F238E27FC236}">
                <a16:creationId xmlns:a16="http://schemas.microsoft.com/office/drawing/2014/main" id="{66F62A3E-DD48-D08F-76FB-965BF2C8D724}"/>
              </a:ext>
            </a:extLst>
          </p:cNvPr>
          <p:cNvSpPr>
            <a:spLocks noGrp="1"/>
          </p:cNvSpPr>
          <p:nvPr>
            <p:ph type="body" sz="quarter" idx="11"/>
          </p:nvPr>
        </p:nvSpPr>
        <p:spPr/>
        <p:txBody>
          <a:bodyPr/>
          <a:lstStyle/>
          <a:p>
            <a:r>
              <a:rPr lang="en-US" dirty="0"/>
              <a:t>Agenda item 2</a:t>
            </a:r>
            <a:endParaRPr lang="hu-HU" dirty="0"/>
          </a:p>
        </p:txBody>
      </p:sp>
      <p:sp>
        <p:nvSpPr>
          <p:cNvPr id="7" name="Text Placeholder 6">
            <a:extLst>
              <a:ext uri="{FF2B5EF4-FFF2-40B4-BE49-F238E27FC236}">
                <a16:creationId xmlns:a16="http://schemas.microsoft.com/office/drawing/2014/main" id="{0BC67648-92C1-DD50-F811-21F3C9DA3041}"/>
              </a:ext>
            </a:extLst>
          </p:cNvPr>
          <p:cNvSpPr>
            <a:spLocks noGrp="1"/>
          </p:cNvSpPr>
          <p:nvPr>
            <p:ph type="body" sz="quarter" idx="12"/>
          </p:nvPr>
        </p:nvSpPr>
        <p:spPr/>
        <p:txBody>
          <a:bodyPr/>
          <a:lstStyle/>
          <a:p>
            <a:r>
              <a:rPr lang="en-US" dirty="0"/>
              <a:t>Agenda item 3</a:t>
            </a:r>
            <a:endParaRPr lang="hu-HU" dirty="0"/>
          </a:p>
        </p:txBody>
      </p:sp>
      <p:sp>
        <p:nvSpPr>
          <p:cNvPr id="8" name="Text Placeholder 7">
            <a:extLst>
              <a:ext uri="{FF2B5EF4-FFF2-40B4-BE49-F238E27FC236}">
                <a16:creationId xmlns:a16="http://schemas.microsoft.com/office/drawing/2014/main" id="{026AAF96-885A-9EBA-BB35-696A2B303B6A}"/>
              </a:ext>
            </a:extLst>
          </p:cNvPr>
          <p:cNvSpPr>
            <a:spLocks noGrp="1"/>
          </p:cNvSpPr>
          <p:nvPr>
            <p:ph type="body" sz="quarter" idx="13"/>
          </p:nvPr>
        </p:nvSpPr>
        <p:spPr/>
        <p:txBody>
          <a:bodyPr/>
          <a:lstStyle/>
          <a:p>
            <a:r>
              <a:rPr lang="en-US" dirty="0"/>
              <a:t>Agenda item 4</a:t>
            </a:r>
            <a:endParaRPr lang="hu-HU" dirty="0"/>
          </a:p>
        </p:txBody>
      </p:sp>
      <p:sp>
        <p:nvSpPr>
          <p:cNvPr id="9" name="Text Placeholder 8">
            <a:extLst>
              <a:ext uri="{FF2B5EF4-FFF2-40B4-BE49-F238E27FC236}">
                <a16:creationId xmlns:a16="http://schemas.microsoft.com/office/drawing/2014/main" id="{E8598FDD-7189-9CAE-3C3F-7F9B0DDEC02E}"/>
              </a:ext>
            </a:extLst>
          </p:cNvPr>
          <p:cNvSpPr>
            <a:spLocks noGrp="1"/>
          </p:cNvSpPr>
          <p:nvPr>
            <p:ph type="body" sz="quarter" idx="14"/>
          </p:nvPr>
        </p:nvSpPr>
        <p:spPr/>
        <p:txBody>
          <a:bodyPr/>
          <a:lstStyle/>
          <a:p>
            <a:r>
              <a:rPr lang="en-US" dirty="0"/>
              <a:t>Agenda item 5</a:t>
            </a:r>
            <a:endParaRPr lang="hu-HU" dirty="0"/>
          </a:p>
        </p:txBody>
      </p:sp>
      <p:sp>
        <p:nvSpPr>
          <p:cNvPr id="13" name="Rectangle 12">
            <a:extLst>
              <a:ext uri="{FF2B5EF4-FFF2-40B4-BE49-F238E27FC236}">
                <a16:creationId xmlns:a16="http://schemas.microsoft.com/office/drawing/2014/main" id="{9DD95AE4-06DB-E528-8215-D66C6385BA87}"/>
              </a:ext>
            </a:extLst>
          </p:cNvPr>
          <p:cNvSpPr/>
          <p:nvPr/>
        </p:nvSpPr>
        <p:spPr>
          <a:xfrm>
            <a:off x="0" y="1049867"/>
            <a:ext cx="478367" cy="5808133"/>
          </a:xfrm>
          <a:prstGeom prst="rect">
            <a:avLst/>
          </a:prstGeom>
          <a:solidFill>
            <a:srgbClr val="FAF9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 name="Title 3">
            <a:extLst>
              <a:ext uri="{FF2B5EF4-FFF2-40B4-BE49-F238E27FC236}">
                <a16:creationId xmlns:a16="http://schemas.microsoft.com/office/drawing/2014/main" id="{418E7237-3C1F-47F1-9D46-67E94B76994F}"/>
              </a:ext>
            </a:extLst>
          </p:cNvPr>
          <p:cNvSpPr>
            <a:spLocks noGrp="1"/>
          </p:cNvSpPr>
          <p:nvPr>
            <p:ph type="title"/>
          </p:nvPr>
        </p:nvSpPr>
        <p:spPr/>
        <p:txBody>
          <a:bodyPr/>
          <a:lstStyle/>
          <a:p>
            <a:r>
              <a:rPr lang="en-US" dirty="0"/>
              <a:t>Agenda</a:t>
            </a:r>
            <a:endParaRPr lang="hu-HU" dirty="0"/>
          </a:p>
        </p:txBody>
      </p:sp>
    </p:spTree>
    <p:extLst>
      <p:ext uri="{BB962C8B-B14F-4D97-AF65-F5344CB8AC3E}">
        <p14:creationId xmlns:p14="http://schemas.microsoft.com/office/powerpoint/2010/main" val="2096595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4C3613-2133-3923-B814-B80F7FA6BF7B}"/>
              </a:ext>
            </a:extLst>
          </p:cNvPr>
          <p:cNvSpPr>
            <a:spLocks noGrp="1"/>
          </p:cNvSpPr>
          <p:nvPr>
            <p:ph type="title"/>
          </p:nvPr>
        </p:nvSpPr>
        <p:spPr/>
        <p:txBody>
          <a:bodyPr/>
          <a:lstStyle/>
          <a:p>
            <a:r>
              <a:rPr lang="en-US" dirty="0"/>
              <a:t>Chapter/Divider Slide</a:t>
            </a:r>
            <a:endParaRPr lang="hu-HU" dirty="0"/>
          </a:p>
        </p:txBody>
      </p:sp>
    </p:spTree>
    <p:extLst>
      <p:ext uri="{BB962C8B-B14F-4D97-AF65-F5344CB8AC3E}">
        <p14:creationId xmlns:p14="http://schemas.microsoft.com/office/powerpoint/2010/main" val="203570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E5AA16-D15A-E45F-67B6-EE6CF7DB7210}"/>
              </a:ext>
            </a:extLst>
          </p:cNvPr>
          <p:cNvSpPr>
            <a:spLocks noGrp="1"/>
          </p:cNvSpPr>
          <p:nvPr>
            <p:ph type="title"/>
          </p:nvPr>
        </p:nvSpPr>
        <p:spPr/>
        <p:txBody>
          <a:bodyPr/>
          <a:lstStyle/>
          <a:p>
            <a:r>
              <a:rPr lang="hu-HU" dirty="0"/>
              <a:t>Chapter/Divider Slide</a:t>
            </a:r>
          </a:p>
        </p:txBody>
      </p:sp>
    </p:spTree>
    <p:extLst>
      <p:ext uri="{BB962C8B-B14F-4D97-AF65-F5344CB8AC3E}">
        <p14:creationId xmlns:p14="http://schemas.microsoft.com/office/powerpoint/2010/main" val="345270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4EEE40-A915-0CEC-6D8F-9BAA57C09B43}"/>
              </a:ext>
            </a:extLst>
          </p:cNvPr>
          <p:cNvSpPr>
            <a:spLocks noGrp="1"/>
          </p:cNvSpPr>
          <p:nvPr>
            <p:ph type="title"/>
          </p:nvPr>
        </p:nvSpPr>
        <p:spPr>
          <a:xfrm>
            <a:off x="911432" y="44680"/>
            <a:ext cx="8922388" cy="710970"/>
          </a:xfrm>
        </p:spPr>
        <p:txBody>
          <a:bodyPr/>
          <a:lstStyle/>
          <a:p>
            <a:r>
              <a:rPr lang="en-US" dirty="0"/>
              <a:t>Save template for quick and easy access</a:t>
            </a:r>
            <a:endParaRPr lang="hu-HU" dirty="0"/>
          </a:p>
        </p:txBody>
      </p:sp>
      <p:sp>
        <p:nvSpPr>
          <p:cNvPr id="4" name="Text Placeholder 3">
            <a:extLst>
              <a:ext uri="{FF2B5EF4-FFF2-40B4-BE49-F238E27FC236}">
                <a16:creationId xmlns:a16="http://schemas.microsoft.com/office/drawing/2014/main" id="{F15AB2DB-E363-63BF-F86C-E79BE3ACCD7B}"/>
              </a:ext>
            </a:extLst>
          </p:cNvPr>
          <p:cNvSpPr>
            <a:spLocks noGrp="1"/>
          </p:cNvSpPr>
          <p:nvPr>
            <p:ph type="body" sz="quarter" idx="21"/>
          </p:nvPr>
        </p:nvSpPr>
        <p:spPr>
          <a:xfrm>
            <a:off x="911431" y="777874"/>
            <a:ext cx="11026993" cy="252500"/>
          </a:xfrm>
        </p:spPr>
        <p:txBody>
          <a:bodyPr/>
          <a:lstStyle/>
          <a:p>
            <a:r>
              <a:rPr lang="en-US" dirty="0"/>
              <a:t>Please use these instructions to add the template to your application template folder.</a:t>
            </a:r>
          </a:p>
        </p:txBody>
      </p:sp>
      <p:sp>
        <p:nvSpPr>
          <p:cNvPr id="11" name="Text Placeholder 10">
            <a:extLst>
              <a:ext uri="{FF2B5EF4-FFF2-40B4-BE49-F238E27FC236}">
                <a16:creationId xmlns:a16="http://schemas.microsoft.com/office/drawing/2014/main" id="{8C6CF720-7A26-15F6-86F3-C6CFC1701CBB}"/>
              </a:ext>
            </a:extLst>
          </p:cNvPr>
          <p:cNvSpPr>
            <a:spLocks noGrp="1"/>
          </p:cNvSpPr>
          <p:nvPr>
            <p:ph type="body" sz="quarter" idx="22"/>
          </p:nvPr>
        </p:nvSpPr>
        <p:spPr/>
        <p:txBody>
          <a:bodyPr/>
          <a:lstStyle/>
          <a:p>
            <a:pPr algn="ctr"/>
            <a:r>
              <a:rPr lang="en-US" dirty="0"/>
              <a:t>Windows</a:t>
            </a:r>
            <a:endParaRPr lang="hu-HU" dirty="0"/>
          </a:p>
        </p:txBody>
      </p:sp>
      <p:sp>
        <p:nvSpPr>
          <p:cNvPr id="12" name="Text Placeholder 11">
            <a:extLst>
              <a:ext uri="{FF2B5EF4-FFF2-40B4-BE49-F238E27FC236}">
                <a16:creationId xmlns:a16="http://schemas.microsoft.com/office/drawing/2014/main" id="{62B0AE59-8B97-04CC-BF34-46318B7F3450}"/>
              </a:ext>
            </a:extLst>
          </p:cNvPr>
          <p:cNvSpPr>
            <a:spLocks noGrp="1"/>
          </p:cNvSpPr>
          <p:nvPr>
            <p:ph type="body" sz="quarter" idx="25"/>
          </p:nvPr>
        </p:nvSpPr>
        <p:spPr/>
        <p:txBody>
          <a:bodyPr/>
          <a:lstStyle/>
          <a:p>
            <a:pPr marL="0" indent="0">
              <a:buNone/>
            </a:pPr>
            <a:r>
              <a:rPr lang="en-US" dirty="0"/>
              <a:t>Follow this </a:t>
            </a:r>
            <a:r>
              <a:rPr lang="en-US" dirty="0">
                <a:hlinkClick r:id="rId2">
                  <a:extLst>
                    <a:ext uri="{A12FA001-AC4F-418D-AE19-62706E023703}">
                      <ahyp:hlinkClr xmlns:ahyp="http://schemas.microsoft.com/office/drawing/2018/hyperlinkcolor" val="tx"/>
                    </a:ext>
                  </a:extLst>
                </a:hlinkClick>
              </a:rPr>
              <a:t>Office 365 article</a:t>
            </a:r>
            <a:endParaRPr lang="en-US" dirty="0"/>
          </a:p>
        </p:txBody>
      </p:sp>
      <p:sp>
        <p:nvSpPr>
          <p:cNvPr id="13" name="Text Placeholder 12">
            <a:extLst>
              <a:ext uri="{FF2B5EF4-FFF2-40B4-BE49-F238E27FC236}">
                <a16:creationId xmlns:a16="http://schemas.microsoft.com/office/drawing/2014/main" id="{11A1F7FD-BA53-F58D-D9DF-F157FED1CB64}"/>
              </a:ext>
            </a:extLst>
          </p:cNvPr>
          <p:cNvSpPr>
            <a:spLocks noGrp="1"/>
          </p:cNvSpPr>
          <p:nvPr>
            <p:ph type="body" sz="quarter" idx="26"/>
          </p:nvPr>
        </p:nvSpPr>
        <p:spPr/>
        <p:txBody>
          <a:bodyPr/>
          <a:lstStyle/>
          <a:p>
            <a:pPr algn="ctr"/>
            <a:r>
              <a:rPr lang="en-US" dirty="0"/>
              <a:t>Mac OS</a:t>
            </a:r>
            <a:endParaRPr lang="hu-HU" dirty="0"/>
          </a:p>
        </p:txBody>
      </p:sp>
      <p:sp>
        <p:nvSpPr>
          <p:cNvPr id="14" name="Text Placeholder 13">
            <a:extLst>
              <a:ext uri="{FF2B5EF4-FFF2-40B4-BE49-F238E27FC236}">
                <a16:creationId xmlns:a16="http://schemas.microsoft.com/office/drawing/2014/main" id="{6A64743B-ED8D-0800-472B-D6D746927E0A}"/>
              </a:ext>
            </a:extLst>
          </p:cNvPr>
          <p:cNvSpPr>
            <a:spLocks noGrp="1"/>
          </p:cNvSpPr>
          <p:nvPr>
            <p:ph type="body" sz="quarter" idx="27"/>
          </p:nvPr>
        </p:nvSpPr>
        <p:spPr/>
        <p:txBody>
          <a:bodyPr/>
          <a:lstStyle/>
          <a:p>
            <a:pPr marL="350837" indent="-342900">
              <a:buFont typeface="+mj-lt"/>
              <a:buAutoNum type="arabicPeriod"/>
            </a:pPr>
            <a:r>
              <a:rPr lang="en-US" dirty="0"/>
              <a:t>On the </a:t>
            </a:r>
            <a:r>
              <a:rPr lang="en-US" b="1" dirty="0"/>
              <a:t>File</a:t>
            </a:r>
            <a:r>
              <a:rPr lang="en-US" dirty="0"/>
              <a:t> tab, click </a:t>
            </a:r>
            <a:r>
              <a:rPr lang="en-US" b="1" dirty="0"/>
              <a:t>Save as </a:t>
            </a:r>
            <a:r>
              <a:rPr lang="en-US" dirty="0"/>
              <a:t>Template</a:t>
            </a:r>
          </a:p>
          <a:p>
            <a:pPr marL="350837" indent="-342900">
              <a:buFont typeface="+mj-lt"/>
              <a:buAutoNum type="arabicPeriod"/>
            </a:pPr>
            <a:r>
              <a:rPr lang="en-US" dirty="0"/>
              <a:t>Click </a:t>
            </a:r>
            <a:r>
              <a:rPr lang="en-US" b="1" dirty="0"/>
              <a:t>Save</a:t>
            </a:r>
            <a:r>
              <a:rPr lang="en-US" dirty="0"/>
              <a:t>.</a:t>
            </a:r>
          </a:p>
          <a:p>
            <a:pPr marL="350837" indent="-342900">
              <a:buFont typeface="+mj-lt"/>
              <a:buAutoNum type="arabicPeriod"/>
            </a:pPr>
            <a:r>
              <a:rPr lang="en-US" dirty="0"/>
              <a:t>On the file tab, click </a:t>
            </a:r>
            <a:r>
              <a:rPr lang="en-US" b="1" dirty="0"/>
              <a:t>New</a:t>
            </a:r>
            <a:r>
              <a:rPr lang="en-US" dirty="0"/>
              <a:t> from Template…. to then create a new document.</a:t>
            </a:r>
          </a:p>
        </p:txBody>
      </p:sp>
      <p:pic>
        <p:nvPicPr>
          <p:cNvPr id="16" name="Graphic 15">
            <a:extLst>
              <a:ext uri="{FF2B5EF4-FFF2-40B4-BE49-F238E27FC236}">
                <a16:creationId xmlns:a16="http://schemas.microsoft.com/office/drawing/2014/main" id="{9E3D1B51-54F6-9BE4-BE43-B94C908356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87157" y="1428688"/>
            <a:ext cx="477310" cy="477310"/>
          </a:xfrm>
          <a:prstGeom prst="rect">
            <a:avLst/>
          </a:prstGeom>
        </p:spPr>
      </p:pic>
      <p:pic>
        <p:nvPicPr>
          <p:cNvPr id="17" name="Graphic 16">
            <a:extLst>
              <a:ext uri="{FF2B5EF4-FFF2-40B4-BE49-F238E27FC236}">
                <a16:creationId xmlns:a16="http://schemas.microsoft.com/office/drawing/2014/main" id="{B3F9E678-7920-F957-1741-88EA1034090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9156168" y="1428688"/>
            <a:ext cx="477310" cy="477310"/>
          </a:xfrm>
          <a:prstGeom prst="rect">
            <a:avLst/>
          </a:prstGeom>
        </p:spPr>
      </p:pic>
    </p:spTree>
    <p:extLst>
      <p:ext uri="{BB962C8B-B14F-4D97-AF65-F5344CB8AC3E}">
        <p14:creationId xmlns:p14="http://schemas.microsoft.com/office/powerpoint/2010/main" val="4102043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CA8BE-F045-9F31-5954-FD555F5CC3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62F95B-A719-3616-381C-A24180A8E4EF}"/>
              </a:ext>
            </a:extLst>
          </p:cNvPr>
          <p:cNvSpPr>
            <a:spLocks noGrp="1"/>
          </p:cNvSpPr>
          <p:nvPr>
            <p:ph type="title"/>
          </p:nvPr>
        </p:nvSpPr>
        <p:spPr>
          <a:xfrm>
            <a:off x="911431" y="44680"/>
            <a:ext cx="10476235" cy="710970"/>
          </a:xfrm>
        </p:spPr>
        <p:txBody>
          <a:bodyPr/>
          <a:lstStyle/>
          <a:p>
            <a:r>
              <a:rPr lang="en-US" sz="2800" dirty="0"/>
              <a:t>How to apply a template</a:t>
            </a:r>
            <a:endParaRPr lang="hu-HU" sz="2800" dirty="0"/>
          </a:p>
        </p:txBody>
      </p:sp>
      <p:sp>
        <p:nvSpPr>
          <p:cNvPr id="11" name="Text Placeholder 10">
            <a:extLst>
              <a:ext uri="{FF2B5EF4-FFF2-40B4-BE49-F238E27FC236}">
                <a16:creationId xmlns:a16="http://schemas.microsoft.com/office/drawing/2014/main" id="{0A2A145F-C329-6B5D-CA0E-48C62C3D804D}"/>
              </a:ext>
            </a:extLst>
          </p:cNvPr>
          <p:cNvSpPr>
            <a:spLocks noGrp="1"/>
          </p:cNvSpPr>
          <p:nvPr>
            <p:ph type="body" sz="quarter" idx="22"/>
          </p:nvPr>
        </p:nvSpPr>
        <p:spPr>
          <a:xfrm>
            <a:off x="918103" y="2229255"/>
            <a:ext cx="4829175" cy="835678"/>
          </a:xfrm>
        </p:spPr>
        <p:txBody>
          <a:bodyPr/>
          <a:lstStyle/>
          <a:p>
            <a:pPr marL="7937" indent="0">
              <a:buNone/>
            </a:pPr>
            <a:r>
              <a:rPr lang="en-US" b="1" dirty="0"/>
              <a:t>Why it’s best to start fresh when applying a template </a:t>
            </a:r>
            <a:br>
              <a:rPr lang="en-US" b="1" dirty="0"/>
            </a:br>
            <a:r>
              <a:rPr lang="en-US" b="1" dirty="0"/>
              <a:t>(according to Microsoft).</a:t>
            </a:r>
          </a:p>
        </p:txBody>
      </p:sp>
      <p:sp>
        <p:nvSpPr>
          <p:cNvPr id="12" name="Text Placeholder 11">
            <a:extLst>
              <a:ext uri="{FF2B5EF4-FFF2-40B4-BE49-F238E27FC236}">
                <a16:creationId xmlns:a16="http://schemas.microsoft.com/office/drawing/2014/main" id="{D5C22D05-0E4B-259E-A9BC-A6567C8A9CF9}"/>
              </a:ext>
            </a:extLst>
          </p:cNvPr>
          <p:cNvSpPr>
            <a:spLocks noGrp="1"/>
          </p:cNvSpPr>
          <p:nvPr>
            <p:ph type="body" sz="quarter" idx="25"/>
          </p:nvPr>
        </p:nvSpPr>
        <p:spPr>
          <a:xfrm>
            <a:off x="911225" y="3208868"/>
            <a:ext cx="4829175" cy="3486572"/>
          </a:xfrm>
        </p:spPr>
        <p:txBody>
          <a:bodyPr/>
          <a:lstStyle/>
          <a:p>
            <a:pPr marL="0" indent="0">
              <a:buNone/>
            </a:pPr>
            <a:r>
              <a:rPr lang="en-GB" dirty="0"/>
              <a:t>Even if you have existing slides, we recommend that you apply a template to it by starting fresh with the template and then importing the existing slides into the new, fresh template. This process helps to ensure that everything in your presentation (especially things you haven't created yet) adopts the look and formatting prescribed by the template.</a:t>
            </a:r>
            <a:endParaRPr lang="en-US" dirty="0"/>
          </a:p>
        </p:txBody>
      </p:sp>
      <p:sp>
        <p:nvSpPr>
          <p:cNvPr id="13" name="Text Placeholder 12">
            <a:extLst>
              <a:ext uri="{FF2B5EF4-FFF2-40B4-BE49-F238E27FC236}">
                <a16:creationId xmlns:a16="http://schemas.microsoft.com/office/drawing/2014/main" id="{BE0FCB25-1AF2-50D0-7729-63009A659965}"/>
              </a:ext>
            </a:extLst>
          </p:cNvPr>
          <p:cNvSpPr>
            <a:spLocks noGrp="1"/>
          </p:cNvSpPr>
          <p:nvPr>
            <p:ph type="body" sz="quarter" idx="26"/>
          </p:nvPr>
        </p:nvSpPr>
        <p:spPr/>
        <p:txBody>
          <a:bodyPr/>
          <a:lstStyle/>
          <a:p>
            <a:r>
              <a:rPr lang="en-GB" dirty="0"/>
              <a:t>Instructions</a:t>
            </a:r>
          </a:p>
        </p:txBody>
      </p:sp>
      <p:sp>
        <p:nvSpPr>
          <p:cNvPr id="14" name="Text Placeholder 13">
            <a:extLst>
              <a:ext uri="{FF2B5EF4-FFF2-40B4-BE49-F238E27FC236}">
                <a16:creationId xmlns:a16="http://schemas.microsoft.com/office/drawing/2014/main" id="{639C30C7-FB7B-CDFA-2BFD-82FCF4A3C7D2}"/>
              </a:ext>
            </a:extLst>
          </p:cNvPr>
          <p:cNvSpPr>
            <a:spLocks noGrp="1"/>
          </p:cNvSpPr>
          <p:nvPr>
            <p:ph type="body" sz="quarter" idx="27"/>
          </p:nvPr>
        </p:nvSpPr>
        <p:spPr/>
        <p:txBody>
          <a:bodyPr/>
          <a:lstStyle/>
          <a:p>
            <a:r>
              <a:rPr lang="en-GB" sz="1600" dirty="0">
                <a:hlinkClick r:id="rId2">
                  <a:extLst>
                    <a:ext uri="{A12FA001-AC4F-418D-AE19-62706E023703}">
                      <ahyp:hlinkClr xmlns:ahyp="http://schemas.microsoft.com/office/drawing/2018/hyperlinkcolor" val="tx"/>
                    </a:ext>
                  </a:extLst>
                </a:hlinkClick>
              </a:rPr>
              <a:t>Windows</a:t>
            </a:r>
            <a:endParaRPr lang="en-GB" sz="1600" dirty="0"/>
          </a:p>
          <a:p>
            <a:r>
              <a:rPr lang="en-GB" sz="1600" dirty="0">
                <a:hlinkClick r:id="rId3">
                  <a:extLst>
                    <a:ext uri="{A12FA001-AC4F-418D-AE19-62706E023703}">
                      <ahyp:hlinkClr xmlns:ahyp="http://schemas.microsoft.com/office/drawing/2018/hyperlinkcolor" val="tx"/>
                    </a:ext>
                  </a:extLst>
                </a:hlinkClick>
              </a:rPr>
              <a:t>MacOS</a:t>
            </a:r>
            <a:endParaRPr lang="en-GB" sz="1600" dirty="0"/>
          </a:p>
        </p:txBody>
      </p:sp>
      <p:pic>
        <p:nvPicPr>
          <p:cNvPr id="7" name="Graphic 6">
            <a:extLst>
              <a:ext uri="{FF2B5EF4-FFF2-40B4-BE49-F238E27FC236}">
                <a16:creationId xmlns:a16="http://schemas.microsoft.com/office/drawing/2014/main" id="{84956C3E-7B9D-CBF1-1F54-EE7F01A072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31068" y="1388419"/>
            <a:ext cx="601248" cy="601248"/>
          </a:xfrm>
          <a:prstGeom prst="rect">
            <a:avLst/>
          </a:prstGeom>
        </p:spPr>
      </p:pic>
      <p:pic>
        <p:nvPicPr>
          <p:cNvPr id="8" name="Graphic 7">
            <a:extLst>
              <a:ext uri="{FF2B5EF4-FFF2-40B4-BE49-F238E27FC236}">
                <a16:creationId xmlns:a16="http://schemas.microsoft.com/office/drawing/2014/main" id="{AD4A01FC-768C-9801-036B-1FA7030A120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104255" y="1388419"/>
            <a:ext cx="601248" cy="601248"/>
          </a:xfrm>
          <a:prstGeom prst="rect">
            <a:avLst/>
          </a:prstGeom>
        </p:spPr>
      </p:pic>
    </p:spTree>
    <p:extLst>
      <p:ext uri="{BB962C8B-B14F-4D97-AF65-F5344CB8AC3E}">
        <p14:creationId xmlns:p14="http://schemas.microsoft.com/office/powerpoint/2010/main" val="1335191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5E7D778-3CA3-4317-1926-A9552D1814B9}"/>
              </a:ext>
            </a:extLst>
          </p:cNvPr>
          <p:cNvSpPr>
            <a:spLocks noGrp="1"/>
          </p:cNvSpPr>
          <p:nvPr>
            <p:ph type="title"/>
          </p:nvPr>
        </p:nvSpPr>
        <p:spPr/>
        <p:txBody>
          <a:bodyPr/>
          <a:lstStyle/>
          <a:p>
            <a:r>
              <a:rPr lang="en-US" dirty="0"/>
              <a:t>Pre-built slide layouts</a:t>
            </a:r>
            <a:endParaRPr lang="hu-HU" dirty="0"/>
          </a:p>
        </p:txBody>
      </p:sp>
      <p:sp>
        <p:nvSpPr>
          <p:cNvPr id="15" name="Text Placeholder 14">
            <a:extLst>
              <a:ext uri="{FF2B5EF4-FFF2-40B4-BE49-F238E27FC236}">
                <a16:creationId xmlns:a16="http://schemas.microsoft.com/office/drawing/2014/main" id="{ACE55DC7-0427-8089-DDA5-54634FFC8A3B}"/>
              </a:ext>
            </a:extLst>
          </p:cNvPr>
          <p:cNvSpPr>
            <a:spLocks noGrp="1"/>
          </p:cNvSpPr>
          <p:nvPr>
            <p:ph type="body" sz="quarter" idx="22"/>
          </p:nvPr>
        </p:nvSpPr>
        <p:spPr>
          <a:xfrm>
            <a:off x="911225" y="878417"/>
            <a:ext cx="7159625" cy="4846638"/>
          </a:xfrm>
        </p:spPr>
        <p:txBody>
          <a:bodyPr/>
          <a:lstStyle/>
          <a:p>
            <a:pPr marL="0" indent="0">
              <a:buNone/>
            </a:pPr>
            <a:r>
              <a:rPr lang="en-US" dirty="0"/>
              <a:t>These layouts are designed to provide more options and better opportunities to display your content. The slides are flexible to fit a variety of information.</a:t>
            </a:r>
          </a:p>
        </p:txBody>
      </p:sp>
      <p:pic>
        <p:nvPicPr>
          <p:cNvPr id="14" name="Picture 13">
            <a:extLst>
              <a:ext uri="{FF2B5EF4-FFF2-40B4-BE49-F238E27FC236}">
                <a16:creationId xmlns:a16="http://schemas.microsoft.com/office/drawing/2014/main" id="{A7DDB84C-DB6A-5F12-3B9E-91756B2E2790}"/>
              </a:ext>
            </a:extLst>
          </p:cNvPr>
          <p:cNvPicPr>
            <a:picLocks noChangeAspect="1"/>
          </p:cNvPicPr>
          <p:nvPr/>
        </p:nvPicPr>
        <p:blipFill>
          <a:blip r:embed="rId2"/>
          <a:stretch>
            <a:fillRect/>
          </a:stretch>
        </p:blipFill>
        <p:spPr>
          <a:xfrm>
            <a:off x="8070848" y="678634"/>
            <a:ext cx="4145902" cy="5925366"/>
          </a:xfrm>
          <a:prstGeom prst="rect">
            <a:avLst/>
          </a:prstGeom>
        </p:spPr>
      </p:pic>
    </p:spTree>
    <p:extLst>
      <p:ext uri="{BB962C8B-B14F-4D97-AF65-F5344CB8AC3E}">
        <p14:creationId xmlns:p14="http://schemas.microsoft.com/office/powerpoint/2010/main" val="3428745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32A33-EDDA-592F-C65E-3DA399B4463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0328896-AE81-2392-A01A-A277E1051E42}"/>
              </a:ext>
            </a:extLst>
          </p:cNvPr>
          <p:cNvSpPr>
            <a:spLocks noGrp="1"/>
          </p:cNvSpPr>
          <p:nvPr>
            <p:ph type="title"/>
          </p:nvPr>
        </p:nvSpPr>
        <p:spPr>
          <a:xfrm>
            <a:off x="911432" y="44680"/>
            <a:ext cx="7159418" cy="710970"/>
          </a:xfrm>
        </p:spPr>
        <p:txBody>
          <a:bodyPr/>
          <a:lstStyle/>
          <a:p>
            <a:r>
              <a:rPr lang="en-US" dirty="0"/>
              <a:t>Using guides and grids</a:t>
            </a:r>
            <a:endParaRPr lang="hu-HU" dirty="0"/>
          </a:p>
        </p:txBody>
      </p:sp>
      <p:sp>
        <p:nvSpPr>
          <p:cNvPr id="4" name="Text Placeholder 3">
            <a:extLst>
              <a:ext uri="{FF2B5EF4-FFF2-40B4-BE49-F238E27FC236}">
                <a16:creationId xmlns:a16="http://schemas.microsoft.com/office/drawing/2014/main" id="{83E692FE-F92D-51B4-BC67-AD5AFE8F3A85}"/>
              </a:ext>
            </a:extLst>
          </p:cNvPr>
          <p:cNvSpPr>
            <a:spLocks noGrp="1"/>
          </p:cNvSpPr>
          <p:nvPr>
            <p:ph type="body" sz="quarter" idx="21"/>
          </p:nvPr>
        </p:nvSpPr>
        <p:spPr/>
        <p:txBody>
          <a:bodyPr/>
          <a:lstStyle/>
          <a:p>
            <a:r>
              <a:rPr lang="en-US" dirty="0"/>
              <a:t>How to apply.</a:t>
            </a:r>
          </a:p>
        </p:txBody>
      </p:sp>
      <p:sp>
        <p:nvSpPr>
          <p:cNvPr id="15" name="Text Placeholder 14">
            <a:extLst>
              <a:ext uri="{FF2B5EF4-FFF2-40B4-BE49-F238E27FC236}">
                <a16:creationId xmlns:a16="http://schemas.microsoft.com/office/drawing/2014/main" id="{65C38553-D85D-47FD-404C-9AAA754D96C6}"/>
              </a:ext>
            </a:extLst>
          </p:cNvPr>
          <p:cNvSpPr>
            <a:spLocks noGrp="1"/>
          </p:cNvSpPr>
          <p:nvPr>
            <p:ph type="body" sz="quarter" idx="22"/>
          </p:nvPr>
        </p:nvSpPr>
        <p:spPr>
          <a:xfrm>
            <a:off x="911225" y="1225550"/>
            <a:ext cx="7054265" cy="4846638"/>
          </a:xfrm>
        </p:spPr>
        <p:txBody>
          <a:bodyPr>
            <a:normAutofit fontScale="92500" lnSpcReduction="10000"/>
          </a:bodyPr>
          <a:lstStyle/>
          <a:p>
            <a:pPr marL="0" indent="0">
              <a:buNone/>
            </a:pPr>
            <a:r>
              <a:rPr lang="en-GB" dirty="0"/>
              <a:t>One can align objects for a clean, professional look. When moving things around, smart </a:t>
            </a:r>
            <a:r>
              <a:rPr lang="en-GB" i="1" dirty="0"/>
              <a:t>guides</a:t>
            </a:r>
            <a:r>
              <a:rPr lang="en-GB" dirty="0"/>
              <a:t> appear to help with alignment and spacing. </a:t>
            </a:r>
          </a:p>
          <a:p>
            <a:pPr marL="0" indent="0">
              <a:buNone/>
            </a:pPr>
            <a:br>
              <a:rPr lang="en-GB" dirty="0"/>
            </a:br>
            <a:r>
              <a:rPr lang="en-GB" dirty="0"/>
              <a:t>Helpful </a:t>
            </a:r>
            <a:r>
              <a:rPr lang="en-GB" b="1" dirty="0"/>
              <a:t>Align</a:t>
            </a:r>
            <a:r>
              <a:rPr lang="en-GB" dirty="0"/>
              <a:t> options, and static </a:t>
            </a:r>
            <a:r>
              <a:rPr lang="en-GB" b="1" dirty="0"/>
              <a:t>Guides</a:t>
            </a:r>
            <a:r>
              <a:rPr lang="en-GB" dirty="0"/>
              <a:t> and </a:t>
            </a:r>
            <a:r>
              <a:rPr lang="en-GB" b="1" dirty="0"/>
              <a:t>Gridlines</a:t>
            </a:r>
            <a:r>
              <a:rPr lang="en-GB" dirty="0"/>
              <a:t>, are also available.</a:t>
            </a:r>
          </a:p>
          <a:p>
            <a:pPr marL="0" indent="0">
              <a:buNone/>
            </a:pPr>
            <a:endParaRPr lang="en-GB" dirty="0"/>
          </a:p>
          <a:p>
            <a:pPr marL="514350" indent="-514350">
              <a:buFont typeface="+mj-lt"/>
              <a:buAutoNum type="arabicPeriod"/>
            </a:pPr>
            <a:r>
              <a:rPr lang="en-GB" dirty="0"/>
              <a:t>Select View then Guides to show the preconstructed grid on each slide.</a:t>
            </a:r>
          </a:p>
          <a:p>
            <a:pPr marL="514350" indent="-514350">
              <a:buFont typeface="+mj-lt"/>
              <a:buAutoNum type="arabicPeriod"/>
            </a:pPr>
            <a:r>
              <a:rPr lang="en-GB" dirty="0"/>
              <a:t>Use the lines to align objects for optimal visual composition</a:t>
            </a:r>
            <a:r>
              <a:rPr lang="en-US" dirty="0"/>
              <a:t>.</a:t>
            </a:r>
            <a:endParaRPr lang="en-GB" dirty="0"/>
          </a:p>
        </p:txBody>
      </p:sp>
      <p:pic>
        <p:nvPicPr>
          <p:cNvPr id="6" name="Picture 5">
            <a:extLst>
              <a:ext uri="{FF2B5EF4-FFF2-40B4-BE49-F238E27FC236}">
                <a16:creationId xmlns:a16="http://schemas.microsoft.com/office/drawing/2014/main" id="{67AD6068-6A1C-24FB-4853-9AA326B86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65490" y="705909"/>
            <a:ext cx="4137281" cy="3634317"/>
          </a:xfrm>
          <a:prstGeom prst="rect">
            <a:avLst/>
          </a:prstGeom>
          <a:effectLst>
            <a:outerShdw blurRad="50800" dist="38100" dir="2700000" algn="tl" rotWithShape="0">
              <a:prstClr val="black">
                <a:alpha val="10769"/>
              </a:prstClr>
            </a:outerShdw>
          </a:effectLst>
        </p:spPr>
      </p:pic>
    </p:spTree>
    <p:extLst>
      <p:ext uri="{BB962C8B-B14F-4D97-AF65-F5344CB8AC3E}">
        <p14:creationId xmlns:p14="http://schemas.microsoft.com/office/powerpoint/2010/main" val="995643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D5A989-2547-E2DC-EA34-42E9A5521702}"/>
              </a:ext>
            </a:extLst>
          </p:cNvPr>
          <p:cNvSpPr>
            <a:spLocks noGrp="1"/>
          </p:cNvSpPr>
          <p:nvPr>
            <p:ph type="title"/>
          </p:nvPr>
        </p:nvSpPr>
        <p:spPr/>
        <p:txBody>
          <a:bodyPr/>
          <a:lstStyle/>
          <a:p>
            <a:r>
              <a:rPr lang="en-US" dirty="0"/>
              <a:t>Horizontal slide safe zones</a:t>
            </a:r>
            <a:endParaRPr lang="hu-HU" dirty="0"/>
          </a:p>
        </p:txBody>
      </p:sp>
      <p:sp>
        <p:nvSpPr>
          <p:cNvPr id="7" name="Text Placeholder 6">
            <a:extLst>
              <a:ext uri="{FF2B5EF4-FFF2-40B4-BE49-F238E27FC236}">
                <a16:creationId xmlns:a16="http://schemas.microsoft.com/office/drawing/2014/main" id="{29027F68-C5B7-BD9A-3A51-B645E6C1465B}"/>
              </a:ext>
            </a:extLst>
          </p:cNvPr>
          <p:cNvSpPr>
            <a:spLocks noGrp="1"/>
          </p:cNvSpPr>
          <p:nvPr>
            <p:ph type="body" sz="quarter" idx="21"/>
          </p:nvPr>
        </p:nvSpPr>
        <p:spPr>
          <a:xfrm>
            <a:off x="911432" y="777873"/>
            <a:ext cx="10850030" cy="534459"/>
          </a:xfrm>
        </p:spPr>
        <p:txBody>
          <a:bodyPr/>
          <a:lstStyle/>
          <a:p>
            <a:r>
              <a:rPr lang="en-US" dirty="0"/>
              <a:t>These are intended to provide guidance for properly align your content. Enable guides under the </a:t>
            </a:r>
            <a:r>
              <a:rPr lang="en-US" i="1" dirty="0"/>
              <a:t>View Tab</a:t>
            </a:r>
            <a:r>
              <a:rPr lang="en-US" dirty="0"/>
              <a:t> in the menu bar.</a:t>
            </a:r>
          </a:p>
        </p:txBody>
      </p:sp>
      <p:grpSp>
        <p:nvGrpSpPr>
          <p:cNvPr id="13" name="Group 12">
            <a:extLst>
              <a:ext uri="{FF2B5EF4-FFF2-40B4-BE49-F238E27FC236}">
                <a16:creationId xmlns:a16="http://schemas.microsoft.com/office/drawing/2014/main" id="{1398BB83-0717-4C0F-424A-19C57AADF437}"/>
              </a:ext>
            </a:extLst>
          </p:cNvPr>
          <p:cNvGrpSpPr/>
          <p:nvPr/>
        </p:nvGrpSpPr>
        <p:grpSpPr>
          <a:xfrm>
            <a:off x="0" y="-76200"/>
            <a:ext cx="12192000" cy="6968067"/>
            <a:chOff x="0" y="0"/>
            <a:chExt cx="9144000" cy="5168900"/>
          </a:xfrm>
        </p:grpSpPr>
        <p:cxnSp>
          <p:nvCxnSpPr>
            <p:cNvPr id="8" name="Straight Connector 7">
              <a:extLst>
                <a:ext uri="{FF2B5EF4-FFF2-40B4-BE49-F238E27FC236}">
                  <a16:creationId xmlns:a16="http://schemas.microsoft.com/office/drawing/2014/main" id="{EAB1776B-08F6-15D7-3A86-86E1E7C4CC16}"/>
                </a:ext>
              </a:extLst>
            </p:cNvPr>
            <p:cNvCxnSpPr/>
            <p:nvPr/>
          </p:nvCxnSpPr>
          <p:spPr>
            <a:xfrm>
              <a:off x="367354" y="25400"/>
              <a:ext cx="0" cy="5143500"/>
            </a:xfrm>
            <a:prstGeom prst="line">
              <a:avLst/>
            </a:prstGeom>
            <a:noFill/>
            <a:ln w="12700" cap="flat">
              <a:solidFill>
                <a:srgbClr val="C00000"/>
              </a:solidFill>
              <a:prstDash val="solid"/>
              <a:miter lim="800000"/>
            </a:ln>
            <a:effectLst/>
            <a:sp3d/>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054852A9-D6A3-4277-41C4-A5486E3A5C43}"/>
                </a:ext>
              </a:extLst>
            </p:cNvPr>
            <p:cNvCxnSpPr/>
            <p:nvPr/>
          </p:nvCxnSpPr>
          <p:spPr>
            <a:xfrm>
              <a:off x="8737600" y="0"/>
              <a:ext cx="0" cy="5143500"/>
            </a:xfrm>
            <a:prstGeom prst="line">
              <a:avLst/>
            </a:prstGeom>
            <a:noFill/>
            <a:ln w="12700" cap="flat">
              <a:solidFill>
                <a:srgbClr val="C00000"/>
              </a:solidFill>
              <a:prstDash val="solid"/>
              <a:miter lim="800000"/>
            </a:ln>
            <a:effectLst/>
            <a:sp3d/>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FB671BC1-2638-8DBA-2BEC-61542F899E01}"/>
                </a:ext>
              </a:extLst>
            </p:cNvPr>
            <p:cNvCxnSpPr>
              <a:cxnSpLocks/>
            </p:cNvCxnSpPr>
            <p:nvPr/>
          </p:nvCxnSpPr>
          <p:spPr>
            <a:xfrm flipH="1">
              <a:off x="0" y="1276350"/>
              <a:ext cx="9144000" cy="0"/>
            </a:xfrm>
            <a:prstGeom prst="line">
              <a:avLst/>
            </a:prstGeom>
            <a:noFill/>
            <a:ln w="12700" cap="flat">
              <a:solidFill>
                <a:srgbClr val="C00000"/>
              </a:solidFill>
              <a:prstDash val="solid"/>
              <a:miter lim="800000"/>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459B7E1A-45B7-4CD1-A199-189A42319350}"/>
                </a:ext>
              </a:extLst>
            </p:cNvPr>
            <p:cNvCxnSpPr>
              <a:cxnSpLocks/>
            </p:cNvCxnSpPr>
            <p:nvPr/>
          </p:nvCxnSpPr>
          <p:spPr>
            <a:xfrm flipH="1">
              <a:off x="0" y="4515661"/>
              <a:ext cx="9144000" cy="0"/>
            </a:xfrm>
            <a:prstGeom prst="line">
              <a:avLst/>
            </a:prstGeom>
            <a:noFill/>
            <a:ln w="12700" cap="flat">
              <a:solidFill>
                <a:srgbClr val="C00000"/>
              </a:solidFill>
              <a:prstDash val="solid"/>
              <a:miter lim="8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BD287B89-9305-7D88-7629-A8C6D89019CF}"/>
                </a:ext>
              </a:extLst>
            </p:cNvPr>
            <p:cNvCxnSpPr>
              <a:cxnSpLocks/>
            </p:cNvCxnSpPr>
            <p:nvPr/>
          </p:nvCxnSpPr>
          <p:spPr>
            <a:xfrm flipH="1">
              <a:off x="0" y="284129"/>
              <a:ext cx="9144000" cy="0"/>
            </a:xfrm>
            <a:prstGeom prst="line">
              <a:avLst/>
            </a:prstGeom>
            <a:noFill/>
            <a:ln w="12700" cap="flat">
              <a:solidFill>
                <a:srgbClr val="C00000"/>
              </a:solidFill>
              <a:prstDash val="solid"/>
              <a:miter lim="800000"/>
            </a:ln>
            <a:effectLst/>
            <a:sp3d/>
          </p:spPr>
          <p:style>
            <a:lnRef idx="0">
              <a:scrgbClr r="0" g="0" b="0"/>
            </a:lnRef>
            <a:fillRef idx="0">
              <a:scrgbClr r="0" g="0" b="0"/>
            </a:fillRef>
            <a:effectRef idx="0">
              <a:scrgbClr r="0" g="0" b="0"/>
            </a:effectRef>
            <a:fontRef idx="none"/>
          </p:style>
        </p:cxnSp>
      </p:grpSp>
      <p:sp>
        <p:nvSpPr>
          <p:cNvPr id="14" name="Content Placeholder 16">
            <a:extLst>
              <a:ext uri="{FF2B5EF4-FFF2-40B4-BE49-F238E27FC236}">
                <a16:creationId xmlns:a16="http://schemas.microsoft.com/office/drawing/2014/main" id="{430BC139-6B3E-2751-EA64-BE84DFF6945A}"/>
              </a:ext>
            </a:extLst>
          </p:cNvPr>
          <p:cNvSpPr txBox="1">
            <a:spLocks/>
          </p:cNvSpPr>
          <p:nvPr/>
        </p:nvSpPr>
        <p:spPr>
          <a:xfrm>
            <a:off x="481338" y="1644417"/>
            <a:ext cx="11168793" cy="4376454"/>
          </a:xfrm>
          <a:prstGeom prst="rect">
            <a:avLst/>
          </a:prstGeom>
          <a:solidFill>
            <a:schemeClr val="accent1">
              <a:alpha val="45000"/>
            </a:schemeClr>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7" indent="0" algn="ctr">
              <a:buFont typeface="Arial" panose="020B0604020202020204" pitchFamily="34" charset="0"/>
              <a:buNone/>
            </a:pPr>
            <a:r>
              <a:rPr lang="en-US" sz="1800" dirty="0">
                <a:solidFill>
                  <a:srgbClr val="FAF9F3"/>
                </a:solidFill>
              </a:rPr>
              <a:t>Content should fall within this safe area to maximize </a:t>
            </a:r>
            <a:br>
              <a:rPr lang="en-US" sz="1800" dirty="0">
                <a:solidFill>
                  <a:srgbClr val="FAF9F3"/>
                </a:solidFill>
              </a:rPr>
            </a:br>
            <a:r>
              <a:rPr lang="en-US" sz="1800" dirty="0">
                <a:solidFill>
                  <a:srgbClr val="FAF9F3"/>
                </a:solidFill>
              </a:rPr>
              <a:t>legibility and prevent any content from </a:t>
            </a:r>
            <a:br>
              <a:rPr lang="en-US" sz="1800" dirty="0">
                <a:solidFill>
                  <a:srgbClr val="FAF9F3"/>
                </a:solidFill>
              </a:rPr>
            </a:br>
            <a:r>
              <a:rPr lang="en-US" sz="1800" dirty="0">
                <a:solidFill>
                  <a:srgbClr val="FAF9F3"/>
                </a:solidFill>
              </a:rPr>
              <a:t>extending off the screen.</a:t>
            </a:r>
            <a:endParaRPr lang="hu-HU" sz="3600" dirty="0">
              <a:solidFill>
                <a:srgbClr val="FAF9F3"/>
              </a:solidFill>
            </a:endParaRPr>
          </a:p>
        </p:txBody>
      </p:sp>
    </p:spTree>
    <p:extLst>
      <p:ext uri="{BB962C8B-B14F-4D97-AF65-F5344CB8AC3E}">
        <p14:creationId xmlns:p14="http://schemas.microsoft.com/office/powerpoint/2010/main" val="4021718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1CF9FE0-C535-2FA3-C15C-1D9E5837E2C7}"/>
              </a:ext>
            </a:extLst>
          </p:cNvPr>
          <p:cNvSpPr>
            <a:spLocks noGrp="1"/>
          </p:cNvSpPr>
          <p:nvPr>
            <p:ph type="title"/>
          </p:nvPr>
        </p:nvSpPr>
        <p:spPr/>
        <p:txBody>
          <a:bodyPr/>
          <a:lstStyle/>
          <a:p>
            <a:r>
              <a:rPr lang="en-US" dirty="0"/>
              <a:t>Example slide layouts</a:t>
            </a:r>
            <a:endParaRPr lang="hu-HU" dirty="0"/>
          </a:p>
        </p:txBody>
      </p:sp>
    </p:spTree>
    <p:extLst>
      <p:ext uri="{BB962C8B-B14F-4D97-AF65-F5344CB8AC3E}">
        <p14:creationId xmlns:p14="http://schemas.microsoft.com/office/powerpoint/2010/main" val="2761301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in a suit holding a phone&#10;&#10;AI-generated content may be incorrect.">
            <a:extLst>
              <a:ext uri="{FF2B5EF4-FFF2-40B4-BE49-F238E27FC236}">
                <a16:creationId xmlns:a16="http://schemas.microsoft.com/office/drawing/2014/main" id="{176DCF9C-03EE-792B-8ACC-48975ACD5904}"/>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t="11534" b="11534"/>
          <a:stretch/>
        </p:blipFill>
        <p:spPr>
          <a:xfrm>
            <a:off x="501650" y="1854200"/>
            <a:ext cx="3155950" cy="3161529"/>
          </a:xfrm>
        </p:spPr>
      </p:pic>
      <p:sp>
        <p:nvSpPr>
          <p:cNvPr id="4" name="Text Placeholder 3">
            <a:extLst>
              <a:ext uri="{FF2B5EF4-FFF2-40B4-BE49-F238E27FC236}">
                <a16:creationId xmlns:a16="http://schemas.microsoft.com/office/drawing/2014/main" id="{EE47D43A-689C-ABB4-A63E-56E567418292}"/>
              </a:ext>
            </a:extLst>
          </p:cNvPr>
          <p:cNvSpPr>
            <a:spLocks noGrp="1"/>
          </p:cNvSpPr>
          <p:nvPr>
            <p:ph type="body" sz="quarter" idx="11"/>
          </p:nvPr>
        </p:nvSpPr>
        <p:spPr>
          <a:xfrm>
            <a:off x="165100" y="5155490"/>
            <a:ext cx="3917950" cy="286460"/>
          </a:xfrm>
        </p:spPr>
        <p:txBody>
          <a:bodyPr>
            <a:normAutofit fontScale="92500" lnSpcReduction="20000"/>
          </a:bodyPr>
          <a:lstStyle/>
          <a:p>
            <a:r>
              <a:rPr lang="en-US" dirty="0"/>
              <a:t>John Doe</a:t>
            </a:r>
            <a:endParaRPr lang="hu-HU" dirty="0"/>
          </a:p>
        </p:txBody>
      </p:sp>
      <p:sp>
        <p:nvSpPr>
          <p:cNvPr id="5" name="Text Placeholder 4">
            <a:extLst>
              <a:ext uri="{FF2B5EF4-FFF2-40B4-BE49-F238E27FC236}">
                <a16:creationId xmlns:a16="http://schemas.microsoft.com/office/drawing/2014/main" id="{EAE79DDD-28A6-5CE2-5A38-FF0E4AD6D384}"/>
              </a:ext>
            </a:extLst>
          </p:cNvPr>
          <p:cNvSpPr>
            <a:spLocks noGrp="1"/>
          </p:cNvSpPr>
          <p:nvPr>
            <p:ph type="body" sz="quarter" idx="15"/>
          </p:nvPr>
        </p:nvSpPr>
        <p:spPr>
          <a:xfrm>
            <a:off x="165100" y="5516607"/>
            <a:ext cx="3917950" cy="414293"/>
          </a:xfrm>
        </p:spPr>
        <p:txBody>
          <a:bodyPr/>
          <a:lstStyle/>
          <a:p>
            <a:r>
              <a:rPr lang="en-US" dirty="0"/>
              <a:t>Chief Executive Officer</a:t>
            </a:r>
            <a:endParaRPr lang="hu-HU" dirty="0"/>
          </a:p>
        </p:txBody>
      </p:sp>
      <p:sp>
        <p:nvSpPr>
          <p:cNvPr id="6" name="Text Placeholder 5">
            <a:extLst>
              <a:ext uri="{FF2B5EF4-FFF2-40B4-BE49-F238E27FC236}">
                <a16:creationId xmlns:a16="http://schemas.microsoft.com/office/drawing/2014/main" id="{C4D695A6-9C9E-E368-B024-CC9DA1575E18}"/>
              </a:ext>
            </a:extLst>
          </p:cNvPr>
          <p:cNvSpPr>
            <a:spLocks noGrp="1"/>
          </p:cNvSpPr>
          <p:nvPr>
            <p:ph type="body" sz="quarter" idx="16"/>
          </p:nvPr>
        </p:nvSpPr>
        <p:spPr>
          <a:xfrm>
            <a:off x="165100" y="5942828"/>
            <a:ext cx="3917950" cy="414293"/>
          </a:xfrm>
        </p:spPr>
        <p:txBody>
          <a:bodyPr/>
          <a:lstStyle/>
          <a:p>
            <a:r>
              <a:rPr lang="en-US" dirty="0"/>
              <a:t>ACME</a:t>
            </a:r>
            <a:endParaRPr lang="hu-HU" dirty="0"/>
          </a:p>
        </p:txBody>
      </p:sp>
      <p:sp>
        <p:nvSpPr>
          <p:cNvPr id="8" name="Text Placeholder 7">
            <a:extLst>
              <a:ext uri="{FF2B5EF4-FFF2-40B4-BE49-F238E27FC236}">
                <a16:creationId xmlns:a16="http://schemas.microsoft.com/office/drawing/2014/main" id="{2E57129B-5654-AB83-CF8C-4DB02B93525A}"/>
              </a:ext>
            </a:extLst>
          </p:cNvPr>
          <p:cNvSpPr>
            <a:spLocks noGrp="1"/>
          </p:cNvSpPr>
          <p:nvPr>
            <p:ph type="body" sz="quarter" idx="22"/>
          </p:nvPr>
        </p:nvSpPr>
        <p:spPr>
          <a:xfrm>
            <a:off x="4591050" y="1005680"/>
            <a:ext cx="7159625" cy="4846638"/>
          </a:xfrm>
        </p:spPr>
        <p:txBody>
          <a:bodyPr>
            <a:normAutofit/>
          </a:bodyPr>
          <a:lstStyle/>
          <a:p>
            <a:r>
              <a:rPr lang="en-US" i="0" dirty="0">
                <a:latin typeface="+mj-lt"/>
              </a:rPr>
              <a:t>Quote Slide with Headshot</a:t>
            </a:r>
          </a:p>
          <a:p>
            <a:r>
              <a:rPr lang="hu-HU" dirty="0"/>
              <a:t>Lorem ipsum dolor sit amet, consectetur adipiscing elit. Sed quis lectus non ante elementum varius. Mauris facilisis in purus eu ultricies. Nulla facilisi. Nam semper lorem finibus est tincidunt, quis lacinia lorem accumsan. </a:t>
            </a:r>
          </a:p>
        </p:txBody>
      </p:sp>
    </p:spTree>
    <p:extLst>
      <p:ext uri="{BB962C8B-B14F-4D97-AF65-F5344CB8AC3E}">
        <p14:creationId xmlns:p14="http://schemas.microsoft.com/office/powerpoint/2010/main" val="949211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C5AA4C-71CB-4009-27B8-FE825BA6D5CA}"/>
              </a:ext>
            </a:extLst>
          </p:cNvPr>
          <p:cNvSpPr>
            <a:spLocks noGrp="1"/>
          </p:cNvSpPr>
          <p:nvPr>
            <p:ph type="title"/>
          </p:nvPr>
        </p:nvSpPr>
        <p:spPr/>
        <p:txBody>
          <a:bodyPr/>
          <a:lstStyle/>
          <a:p>
            <a:r>
              <a:rPr lang="en-US" dirty="0"/>
              <a:t>Basic layout example</a:t>
            </a:r>
            <a:endParaRPr lang="hu-HU" dirty="0"/>
          </a:p>
        </p:txBody>
      </p:sp>
      <p:sp>
        <p:nvSpPr>
          <p:cNvPr id="8" name="Text Placeholder 7">
            <a:extLst>
              <a:ext uri="{FF2B5EF4-FFF2-40B4-BE49-F238E27FC236}">
                <a16:creationId xmlns:a16="http://schemas.microsoft.com/office/drawing/2014/main" id="{5E139426-20A5-4E9E-BF03-7D95EDFA5464}"/>
              </a:ext>
            </a:extLst>
          </p:cNvPr>
          <p:cNvSpPr>
            <a:spLocks noGrp="1"/>
          </p:cNvSpPr>
          <p:nvPr>
            <p:ph type="body" sz="quarter" idx="21"/>
          </p:nvPr>
        </p:nvSpPr>
        <p:spPr/>
        <p:txBody>
          <a:bodyPr/>
          <a:lstStyle/>
          <a:p>
            <a:endParaRPr lang="hu-HU"/>
          </a:p>
        </p:txBody>
      </p:sp>
      <p:sp>
        <p:nvSpPr>
          <p:cNvPr id="9" name="Text Placeholder 8">
            <a:extLst>
              <a:ext uri="{FF2B5EF4-FFF2-40B4-BE49-F238E27FC236}">
                <a16:creationId xmlns:a16="http://schemas.microsoft.com/office/drawing/2014/main" id="{6507F66C-EBBE-AFC5-2C6E-86B873EEAF1A}"/>
              </a:ext>
            </a:extLst>
          </p:cNvPr>
          <p:cNvSpPr>
            <a:spLocks noGrp="1"/>
          </p:cNvSpPr>
          <p:nvPr>
            <p:ph type="body" sz="quarter" idx="22"/>
          </p:nvPr>
        </p:nvSpPr>
        <p:spPr>
          <a:xfrm>
            <a:off x="911225" y="1225550"/>
            <a:ext cx="10924958" cy="4846638"/>
          </a:xfrm>
        </p:spPr>
        <p:txBody>
          <a:bodyPr/>
          <a:lstStyle/>
          <a:p>
            <a:pPr marL="7937" indent="0">
              <a:buNone/>
            </a:pPr>
            <a:r>
              <a:rPr lang="en-US" b="1" dirty="0"/>
              <a:t>Lorem ipsum dolor</a:t>
            </a:r>
          </a:p>
          <a:p>
            <a:pPr marL="7937" indent="0">
              <a:buNone/>
            </a:pPr>
            <a:r>
              <a:rPr lang="en-US" b="1" dirty="0"/>
              <a:t> </a:t>
            </a:r>
          </a:p>
          <a:p>
            <a:pPr marL="7937" indent="0">
              <a:buNone/>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br>
              <a:rPr lang="en-US" dirty="0"/>
            </a:br>
            <a:endParaRPr lang="en-US" dirty="0"/>
          </a:p>
          <a:p>
            <a:pPr marL="7937" indent="0">
              <a:buNone/>
            </a:pPr>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Proin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a:p>
            <a:pPr marL="7937" indent="0">
              <a:buNone/>
            </a:pPr>
            <a:endParaRPr lang="en-US" dirty="0"/>
          </a:p>
          <a:p>
            <a:endParaRPr lang="hu-HU" dirty="0"/>
          </a:p>
        </p:txBody>
      </p:sp>
    </p:spTree>
    <p:extLst>
      <p:ext uri="{BB962C8B-B14F-4D97-AF65-F5344CB8AC3E}">
        <p14:creationId xmlns:p14="http://schemas.microsoft.com/office/powerpoint/2010/main" val="2256543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43B78D-CE47-6C7E-B960-8FAC293E4FBF}"/>
              </a:ext>
            </a:extLst>
          </p:cNvPr>
          <p:cNvSpPr>
            <a:spLocks noGrp="1"/>
          </p:cNvSpPr>
          <p:nvPr>
            <p:ph type="title"/>
          </p:nvPr>
        </p:nvSpPr>
        <p:spPr/>
        <p:txBody>
          <a:bodyPr/>
          <a:lstStyle/>
          <a:p>
            <a:r>
              <a:rPr lang="en-US" dirty="0"/>
              <a:t>Left-side content  layout</a:t>
            </a:r>
            <a:endParaRPr lang="hu-HU" dirty="0"/>
          </a:p>
        </p:txBody>
      </p:sp>
      <p:sp>
        <p:nvSpPr>
          <p:cNvPr id="6" name="Text Placeholder 5">
            <a:extLst>
              <a:ext uri="{FF2B5EF4-FFF2-40B4-BE49-F238E27FC236}">
                <a16:creationId xmlns:a16="http://schemas.microsoft.com/office/drawing/2014/main" id="{51B140F3-4473-1C29-8EEA-5713E3409439}"/>
              </a:ext>
            </a:extLst>
          </p:cNvPr>
          <p:cNvSpPr>
            <a:spLocks noGrp="1"/>
          </p:cNvSpPr>
          <p:nvPr>
            <p:ph type="body" sz="quarter" idx="21"/>
          </p:nvPr>
        </p:nvSpPr>
        <p:spPr/>
        <p:txBody>
          <a:bodyPr/>
          <a:lstStyle/>
          <a:p>
            <a:endParaRPr lang="hu-HU"/>
          </a:p>
        </p:txBody>
      </p:sp>
      <p:sp>
        <p:nvSpPr>
          <p:cNvPr id="7" name="Text Placeholder 6">
            <a:extLst>
              <a:ext uri="{FF2B5EF4-FFF2-40B4-BE49-F238E27FC236}">
                <a16:creationId xmlns:a16="http://schemas.microsoft.com/office/drawing/2014/main" id="{71BE40FE-0FE9-E714-FF10-ECBDDECE9747}"/>
              </a:ext>
            </a:extLst>
          </p:cNvPr>
          <p:cNvSpPr>
            <a:spLocks noGrp="1"/>
          </p:cNvSpPr>
          <p:nvPr>
            <p:ph type="body" sz="quarter" idx="22"/>
          </p:nvPr>
        </p:nvSpPr>
        <p:spPr/>
        <p:txBody>
          <a:bodyPr>
            <a:normAutofit/>
          </a:bodyPr>
          <a:lstStyle/>
          <a:p>
            <a:pPr marL="7937" indent="0">
              <a:buNone/>
            </a:pPr>
            <a:r>
              <a:rPr lang="en-US" b="1" dirty="0"/>
              <a:t>Lorem ipsum dolor</a:t>
            </a:r>
          </a:p>
          <a:p>
            <a:pPr marL="7937" indent="0">
              <a:buNone/>
            </a:pPr>
            <a:r>
              <a:rPr lang="en-US" b="1" dirty="0"/>
              <a:t> </a:t>
            </a:r>
          </a:p>
          <a:p>
            <a:pPr marL="7937" indent="0">
              <a:buNone/>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br>
              <a:rPr lang="en-US" dirty="0"/>
            </a:br>
            <a:endParaRPr lang="en-US" dirty="0"/>
          </a:p>
        </p:txBody>
      </p:sp>
      <p:pic>
        <p:nvPicPr>
          <p:cNvPr id="10" name="Picture Placeholder 9" descr="A building with many windows&#10;&#10;AI-generated content may be incorrect.">
            <a:extLst>
              <a:ext uri="{FF2B5EF4-FFF2-40B4-BE49-F238E27FC236}">
                <a16:creationId xmlns:a16="http://schemas.microsoft.com/office/drawing/2014/main" id="{C1C88E34-E28E-0509-3BAE-08DBAB693D43}"/>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l="25293" r="25293"/>
          <a:stretch>
            <a:fillRect/>
          </a:stretch>
        </p:blipFill>
        <p:spPr/>
      </p:pic>
      <p:sp>
        <p:nvSpPr>
          <p:cNvPr id="11" name="Rectangle 10">
            <a:extLst>
              <a:ext uri="{FF2B5EF4-FFF2-40B4-BE49-F238E27FC236}">
                <a16:creationId xmlns:a16="http://schemas.microsoft.com/office/drawing/2014/main" id="{E716998B-4DEB-82C7-D6B9-565F01C37C8B}"/>
              </a:ext>
            </a:extLst>
          </p:cNvPr>
          <p:cNvSpPr/>
          <p:nvPr/>
        </p:nvSpPr>
        <p:spPr>
          <a:xfrm>
            <a:off x="491067" y="4944533"/>
            <a:ext cx="7366000" cy="1135593"/>
          </a:xfrm>
          <a:prstGeom prst="rect">
            <a:avLst/>
          </a:prstGeom>
          <a:solidFill>
            <a:schemeClr val="accent1"/>
          </a:solidFill>
          <a:ln w="38100">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Call out content</a:t>
            </a:r>
          </a:p>
        </p:txBody>
      </p:sp>
    </p:spTree>
    <p:extLst>
      <p:ext uri="{BB962C8B-B14F-4D97-AF65-F5344CB8AC3E}">
        <p14:creationId xmlns:p14="http://schemas.microsoft.com/office/powerpoint/2010/main" val="3253497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24EAD4-314C-4DE3-D16E-7F1FEEC5C6D1}"/>
              </a:ext>
            </a:extLst>
          </p:cNvPr>
          <p:cNvSpPr>
            <a:spLocks noGrp="1"/>
          </p:cNvSpPr>
          <p:nvPr>
            <p:ph type="title"/>
          </p:nvPr>
        </p:nvSpPr>
        <p:spPr/>
        <p:txBody>
          <a:bodyPr/>
          <a:lstStyle/>
          <a:p>
            <a:r>
              <a:rPr lang="en-US" dirty="0"/>
              <a:t>Side by Side Comparison Slide</a:t>
            </a:r>
            <a:endParaRPr lang="hu-HU" dirty="0"/>
          </a:p>
        </p:txBody>
      </p:sp>
      <p:sp>
        <p:nvSpPr>
          <p:cNvPr id="7" name="Text Placeholder 6">
            <a:extLst>
              <a:ext uri="{FF2B5EF4-FFF2-40B4-BE49-F238E27FC236}">
                <a16:creationId xmlns:a16="http://schemas.microsoft.com/office/drawing/2014/main" id="{524ED965-0F0B-DC04-F6C0-203BE447B43D}"/>
              </a:ext>
            </a:extLst>
          </p:cNvPr>
          <p:cNvSpPr>
            <a:spLocks noGrp="1"/>
          </p:cNvSpPr>
          <p:nvPr>
            <p:ph type="body" sz="quarter" idx="10"/>
          </p:nvPr>
        </p:nvSpPr>
        <p:spPr/>
        <p:txBody>
          <a:bodyPr/>
          <a:lstStyle/>
          <a:p>
            <a:r>
              <a:rPr lang="en-US" dirty="0"/>
              <a:t>Lorem ipsum dolor sit </a:t>
            </a:r>
            <a:r>
              <a:rPr lang="en-US" dirty="0" err="1"/>
              <a:t>amet</a:t>
            </a:r>
            <a:endParaRPr lang="hu-HU" dirty="0"/>
          </a:p>
        </p:txBody>
      </p:sp>
      <p:sp>
        <p:nvSpPr>
          <p:cNvPr id="8" name="Text Placeholder 7">
            <a:extLst>
              <a:ext uri="{FF2B5EF4-FFF2-40B4-BE49-F238E27FC236}">
                <a16:creationId xmlns:a16="http://schemas.microsoft.com/office/drawing/2014/main" id="{8250E50B-51AE-5C09-A2AD-AD47C44A7E0A}"/>
              </a:ext>
            </a:extLst>
          </p:cNvPr>
          <p:cNvSpPr>
            <a:spLocks noGrp="1"/>
          </p:cNvSpPr>
          <p:nvPr>
            <p:ph type="body" sz="quarter" idx="11"/>
          </p:nvPr>
        </p:nvSpPr>
        <p:spPr/>
        <p:txBody>
          <a:bodyPr/>
          <a:lstStyle/>
          <a:p>
            <a:pPr marL="0" indent="0">
              <a:buNone/>
            </a:pPr>
            <a:r>
              <a:rPr lang="en-US" dirty="0"/>
              <a:t>Lorem ipsum dolor sit </a:t>
            </a:r>
            <a:r>
              <a:rPr lang="en-US" dirty="0" err="1"/>
              <a:t>amet</a:t>
            </a:r>
            <a:endParaRPr lang="hu-HU" dirty="0"/>
          </a:p>
        </p:txBody>
      </p:sp>
      <p:sp>
        <p:nvSpPr>
          <p:cNvPr id="9" name="Text Placeholder 8">
            <a:extLst>
              <a:ext uri="{FF2B5EF4-FFF2-40B4-BE49-F238E27FC236}">
                <a16:creationId xmlns:a16="http://schemas.microsoft.com/office/drawing/2014/main" id="{89852138-F974-11C4-D0C6-D0BB45821A35}"/>
              </a:ext>
            </a:extLst>
          </p:cNvPr>
          <p:cNvSpPr>
            <a:spLocks noGrp="1"/>
          </p:cNvSpPr>
          <p:nvPr>
            <p:ph type="body" sz="quarter" idx="12"/>
          </p:nvPr>
        </p:nvSpPr>
        <p:spPr/>
        <p:txBody>
          <a:bodyPr/>
          <a:lstStyle/>
          <a:p>
            <a:pPr marL="0" indent="0">
              <a:buNone/>
            </a:pPr>
            <a:r>
              <a:rPr lang="en-US" dirty="0"/>
              <a:t>Lorem ipsum dolor sit </a:t>
            </a:r>
            <a:r>
              <a:rPr lang="en-US" dirty="0" err="1"/>
              <a:t>amet</a:t>
            </a:r>
            <a:endParaRPr lang="hu-HU" dirty="0"/>
          </a:p>
        </p:txBody>
      </p:sp>
      <p:sp>
        <p:nvSpPr>
          <p:cNvPr id="10" name="Text Placeholder 9">
            <a:extLst>
              <a:ext uri="{FF2B5EF4-FFF2-40B4-BE49-F238E27FC236}">
                <a16:creationId xmlns:a16="http://schemas.microsoft.com/office/drawing/2014/main" id="{C468B65E-E100-7F70-608F-10957EDA72AE}"/>
              </a:ext>
            </a:extLst>
          </p:cNvPr>
          <p:cNvSpPr>
            <a:spLocks noGrp="1"/>
          </p:cNvSpPr>
          <p:nvPr>
            <p:ph type="body" sz="quarter" idx="13"/>
          </p:nvPr>
        </p:nvSpPr>
        <p:spPr/>
        <p:txBody>
          <a:bodyPr/>
          <a:lstStyle/>
          <a:p>
            <a:pPr marL="0" indent="0">
              <a:buNone/>
            </a:pPr>
            <a:r>
              <a:rPr lang="en-US" dirty="0"/>
              <a:t>Lorem ipsum dolor sit </a:t>
            </a:r>
            <a:r>
              <a:rPr lang="en-US" dirty="0" err="1"/>
              <a:t>amet</a:t>
            </a:r>
            <a:endParaRPr lang="hu-HU" dirty="0"/>
          </a:p>
        </p:txBody>
      </p:sp>
      <p:sp>
        <p:nvSpPr>
          <p:cNvPr id="11" name="Text Placeholder 10">
            <a:extLst>
              <a:ext uri="{FF2B5EF4-FFF2-40B4-BE49-F238E27FC236}">
                <a16:creationId xmlns:a16="http://schemas.microsoft.com/office/drawing/2014/main" id="{44B87DAF-156C-0336-9744-82343C375A93}"/>
              </a:ext>
            </a:extLst>
          </p:cNvPr>
          <p:cNvSpPr>
            <a:spLocks noGrp="1"/>
          </p:cNvSpPr>
          <p:nvPr>
            <p:ph type="body" sz="quarter" idx="14"/>
          </p:nvPr>
        </p:nvSpPr>
        <p:spPr/>
        <p:txBody>
          <a:bodyPr/>
          <a:lstStyle/>
          <a:p>
            <a:pPr marL="0" indent="0">
              <a:buNone/>
            </a:pPr>
            <a:r>
              <a:rPr lang="en-US" dirty="0"/>
              <a:t>Lorem ipsum dolor sit </a:t>
            </a:r>
            <a:r>
              <a:rPr lang="en-US" dirty="0" err="1"/>
              <a:t>amet</a:t>
            </a:r>
            <a:endParaRPr lang="hu-HU" dirty="0"/>
          </a:p>
        </p:txBody>
      </p:sp>
      <p:sp>
        <p:nvSpPr>
          <p:cNvPr id="12" name="Text Placeholder 11">
            <a:extLst>
              <a:ext uri="{FF2B5EF4-FFF2-40B4-BE49-F238E27FC236}">
                <a16:creationId xmlns:a16="http://schemas.microsoft.com/office/drawing/2014/main" id="{E2BDDC92-A66A-394C-ACCD-8ED7FE21C3B2}"/>
              </a:ext>
            </a:extLst>
          </p:cNvPr>
          <p:cNvSpPr>
            <a:spLocks noGrp="1"/>
          </p:cNvSpPr>
          <p:nvPr>
            <p:ph type="body" sz="quarter" idx="15"/>
          </p:nvPr>
        </p:nvSpPr>
        <p:spPr/>
        <p:txBody>
          <a:bodyPr/>
          <a:lstStyle/>
          <a:p>
            <a:pPr marL="0" indent="0">
              <a:buNone/>
            </a:pPr>
            <a:r>
              <a:rPr lang="en-US" dirty="0"/>
              <a:t>Lorem ipsum dolor sit </a:t>
            </a:r>
            <a:r>
              <a:rPr lang="en-US" dirty="0" err="1"/>
              <a:t>amet</a:t>
            </a:r>
            <a:endParaRPr lang="hu-HU" dirty="0"/>
          </a:p>
        </p:txBody>
      </p:sp>
      <p:sp>
        <p:nvSpPr>
          <p:cNvPr id="13" name="Text Placeholder 12">
            <a:extLst>
              <a:ext uri="{FF2B5EF4-FFF2-40B4-BE49-F238E27FC236}">
                <a16:creationId xmlns:a16="http://schemas.microsoft.com/office/drawing/2014/main" id="{6456EF7B-DD8F-E8C0-91FA-261B5D4286F4}"/>
              </a:ext>
            </a:extLst>
          </p:cNvPr>
          <p:cNvSpPr>
            <a:spLocks noGrp="1"/>
          </p:cNvSpPr>
          <p:nvPr>
            <p:ph type="body" sz="quarter" idx="16"/>
          </p:nvPr>
        </p:nvSpPr>
        <p:spPr/>
        <p:txBody>
          <a:bodyPr/>
          <a:lstStyle/>
          <a:p>
            <a:pPr marL="0" indent="0">
              <a:buNone/>
            </a:pPr>
            <a:r>
              <a:rPr lang="en-US" dirty="0"/>
              <a:t>Lorem ipsum dolor sit </a:t>
            </a:r>
            <a:r>
              <a:rPr lang="en-US" dirty="0" err="1"/>
              <a:t>amet</a:t>
            </a:r>
            <a:endParaRPr lang="hu-HU" dirty="0"/>
          </a:p>
        </p:txBody>
      </p:sp>
      <p:sp>
        <p:nvSpPr>
          <p:cNvPr id="14" name="Text Placeholder 13">
            <a:extLst>
              <a:ext uri="{FF2B5EF4-FFF2-40B4-BE49-F238E27FC236}">
                <a16:creationId xmlns:a16="http://schemas.microsoft.com/office/drawing/2014/main" id="{864967BF-1A75-D0CF-E956-AAF66A2E51CC}"/>
              </a:ext>
            </a:extLst>
          </p:cNvPr>
          <p:cNvSpPr>
            <a:spLocks noGrp="1"/>
          </p:cNvSpPr>
          <p:nvPr>
            <p:ph type="body" sz="quarter" idx="17"/>
          </p:nvPr>
        </p:nvSpPr>
        <p:spPr/>
        <p:txBody>
          <a:bodyPr/>
          <a:lstStyle/>
          <a:p>
            <a:pPr marL="0" indent="0">
              <a:buNone/>
            </a:pPr>
            <a:r>
              <a:rPr lang="en-US" dirty="0"/>
              <a:t>Lorem ipsum dolor sit </a:t>
            </a:r>
            <a:r>
              <a:rPr lang="en-US" dirty="0" err="1"/>
              <a:t>amet</a:t>
            </a:r>
            <a:endParaRPr lang="hu-HU" dirty="0"/>
          </a:p>
        </p:txBody>
      </p:sp>
      <p:sp>
        <p:nvSpPr>
          <p:cNvPr id="15" name="Text Placeholder 14">
            <a:extLst>
              <a:ext uri="{FF2B5EF4-FFF2-40B4-BE49-F238E27FC236}">
                <a16:creationId xmlns:a16="http://schemas.microsoft.com/office/drawing/2014/main" id="{2C440E30-3009-9158-25C9-2BDD17EC2DEF}"/>
              </a:ext>
            </a:extLst>
          </p:cNvPr>
          <p:cNvSpPr>
            <a:spLocks noGrp="1"/>
          </p:cNvSpPr>
          <p:nvPr>
            <p:ph type="body" sz="quarter" idx="18"/>
          </p:nvPr>
        </p:nvSpPr>
        <p:spPr/>
        <p:txBody>
          <a:bodyPr/>
          <a:lstStyle/>
          <a:p>
            <a:pPr marL="0" indent="0">
              <a:buNone/>
            </a:pPr>
            <a:r>
              <a:rPr lang="en-US" dirty="0"/>
              <a:t>Lorem ipsum dolor sit </a:t>
            </a:r>
            <a:r>
              <a:rPr lang="en-US" dirty="0" err="1"/>
              <a:t>amet</a:t>
            </a:r>
            <a:endParaRPr lang="hu-HU" dirty="0"/>
          </a:p>
        </p:txBody>
      </p:sp>
      <p:sp>
        <p:nvSpPr>
          <p:cNvPr id="16" name="Text Placeholder 15">
            <a:extLst>
              <a:ext uri="{FF2B5EF4-FFF2-40B4-BE49-F238E27FC236}">
                <a16:creationId xmlns:a16="http://schemas.microsoft.com/office/drawing/2014/main" id="{38736318-B033-D352-068B-A1D56EF00CCE}"/>
              </a:ext>
            </a:extLst>
          </p:cNvPr>
          <p:cNvSpPr>
            <a:spLocks noGrp="1"/>
          </p:cNvSpPr>
          <p:nvPr>
            <p:ph type="body" sz="quarter" idx="19"/>
          </p:nvPr>
        </p:nvSpPr>
        <p:spPr/>
        <p:txBody>
          <a:bodyPr/>
          <a:lstStyle/>
          <a:p>
            <a:pPr marL="0" indent="0">
              <a:buNone/>
            </a:pPr>
            <a:r>
              <a:rPr lang="en-US" dirty="0"/>
              <a:t>Lorem ipsum dolor sit </a:t>
            </a:r>
            <a:r>
              <a:rPr lang="en-US" dirty="0" err="1"/>
              <a:t>amet</a:t>
            </a:r>
            <a:endParaRPr lang="hu-HU" dirty="0"/>
          </a:p>
        </p:txBody>
      </p:sp>
      <p:pic>
        <p:nvPicPr>
          <p:cNvPr id="20" name="Content Placeholder 19">
            <a:extLst>
              <a:ext uri="{FF2B5EF4-FFF2-40B4-BE49-F238E27FC236}">
                <a16:creationId xmlns:a16="http://schemas.microsoft.com/office/drawing/2014/main" id="{836D9A9D-3ED8-2CBE-3B63-2E8795B64D2D}"/>
              </a:ext>
            </a:extLst>
          </p:cNvPr>
          <p:cNvPicPr>
            <a:picLocks noGrp="1" noChangeAspect="1"/>
          </p:cNvPicPr>
          <p:nvPr>
            <p:ph sz="quarter" idx="20"/>
          </p:nvPr>
        </p:nvPicPr>
        <p:blipFill>
          <a:blip r:embed="rId2">
            <a:extLst>
              <a:ext uri="{96DAC541-7B7A-43D3-8B79-37D633B846F1}">
                <asvg:svgBlip xmlns:asvg="http://schemas.microsoft.com/office/drawing/2016/SVG/main" r:embed="rId3"/>
              </a:ext>
            </a:extLst>
          </a:blip>
          <a:stretch>
            <a:fillRect/>
          </a:stretch>
        </p:blipFill>
        <p:spPr>
          <a:xfrm>
            <a:off x="300037" y="3200400"/>
            <a:ext cx="1027113" cy="1027113"/>
          </a:xfrm>
        </p:spPr>
      </p:pic>
      <p:pic>
        <p:nvPicPr>
          <p:cNvPr id="22" name="Content Placeholder 21">
            <a:extLst>
              <a:ext uri="{FF2B5EF4-FFF2-40B4-BE49-F238E27FC236}">
                <a16:creationId xmlns:a16="http://schemas.microsoft.com/office/drawing/2014/main" id="{5011FCEF-4BB9-070B-C4BA-5BDBC95846BE}"/>
              </a:ext>
            </a:extLst>
          </p:cNvPr>
          <p:cNvPicPr>
            <a:picLocks noGrp="1" noChangeAspect="1"/>
          </p:cNvPicPr>
          <p:nvPr>
            <p:ph sz="quarter" idx="21"/>
          </p:nvPr>
        </p:nvPicPr>
        <p:blipFill>
          <a:blip r:embed="rId4">
            <a:extLst>
              <a:ext uri="{96DAC541-7B7A-43D3-8B79-37D633B846F1}">
                <asvg:svgBlip xmlns:asvg="http://schemas.microsoft.com/office/drawing/2016/SVG/main" r:embed="rId5"/>
              </a:ext>
            </a:extLst>
          </a:blip>
          <a:stretch>
            <a:fillRect/>
          </a:stretch>
        </p:blipFill>
        <p:spPr>
          <a:xfrm>
            <a:off x="10865644" y="3200400"/>
            <a:ext cx="1027113" cy="1027113"/>
          </a:xfrm>
        </p:spPr>
      </p:pic>
    </p:spTree>
    <p:extLst>
      <p:ext uri="{BB962C8B-B14F-4D97-AF65-F5344CB8AC3E}">
        <p14:creationId xmlns:p14="http://schemas.microsoft.com/office/powerpoint/2010/main" val="4267262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B67A2AFA-E17A-3871-35E5-EAAF2B320B91}"/>
              </a:ext>
            </a:extLst>
          </p:cNvPr>
          <p:cNvSpPr>
            <a:spLocks noGrp="1"/>
          </p:cNvSpPr>
          <p:nvPr>
            <p:ph type="title"/>
          </p:nvPr>
        </p:nvSpPr>
        <p:spPr/>
        <p:txBody>
          <a:bodyPr/>
          <a:lstStyle/>
          <a:p>
            <a:r>
              <a:rPr lang="en-US" dirty="0"/>
              <a:t>Basic column layout</a:t>
            </a:r>
            <a:endParaRPr lang="hu-HU" dirty="0"/>
          </a:p>
        </p:txBody>
      </p:sp>
      <p:sp>
        <p:nvSpPr>
          <p:cNvPr id="16" name="Text Placeholder 15">
            <a:extLst>
              <a:ext uri="{FF2B5EF4-FFF2-40B4-BE49-F238E27FC236}">
                <a16:creationId xmlns:a16="http://schemas.microsoft.com/office/drawing/2014/main" id="{A08B9A5C-7736-4AB8-8887-335E1748526F}"/>
              </a:ext>
            </a:extLst>
          </p:cNvPr>
          <p:cNvSpPr>
            <a:spLocks noGrp="1"/>
          </p:cNvSpPr>
          <p:nvPr>
            <p:ph type="body" sz="quarter" idx="21"/>
          </p:nvPr>
        </p:nvSpPr>
        <p:spPr/>
        <p:txBody>
          <a:bodyPr/>
          <a:lstStyle/>
          <a:p>
            <a:endParaRPr lang="hu-HU"/>
          </a:p>
        </p:txBody>
      </p:sp>
      <p:sp>
        <p:nvSpPr>
          <p:cNvPr id="17" name="Text Placeholder 16">
            <a:extLst>
              <a:ext uri="{FF2B5EF4-FFF2-40B4-BE49-F238E27FC236}">
                <a16:creationId xmlns:a16="http://schemas.microsoft.com/office/drawing/2014/main" id="{54316FB0-757C-990E-7C94-7AA4DCDEAFF9}"/>
              </a:ext>
            </a:extLst>
          </p:cNvPr>
          <p:cNvSpPr>
            <a:spLocks noGrp="1"/>
          </p:cNvSpPr>
          <p:nvPr>
            <p:ph type="body" sz="quarter" idx="22"/>
          </p:nvPr>
        </p:nvSpPr>
        <p:spPr/>
        <p:txBody>
          <a:bodyPr/>
          <a:lstStyle/>
          <a:p>
            <a:r>
              <a:rPr lang="en-US" dirty="0"/>
              <a:t>Column Title</a:t>
            </a:r>
            <a:endParaRPr lang="hu-HU" dirty="0"/>
          </a:p>
        </p:txBody>
      </p:sp>
      <p:sp>
        <p:nvSpPr>
          <p:cNvPr id="18" name="Text Placeholder 17">
            <a:extLst>
              <a:ext uri="{FF2B5EF4-FFF2-40B4-BE49-F238E27FC236}">
                <a16:creationId xmlns:a16="http://schemas.microsoft.com/office/drawing/2014/main" id="{FEAAE2B2-2B88-CC86-93AE-67A5F0F216FC}"/>
              </a:ext>
            </a:extLst>
          </p:cNvPr>
          <p:cNvSpPr>
            <a:spLocks noGrp="1"/>
          </p:cNvSpPr>
          <p:nvPr>
            <p:ph type="body" sz="quarter" idx="25"/>
          </p:nvPr>
        </p:nvSpPr>
        <p:spPr/>
        <p:txBody>
          <a:bodyPr/>
          <a:lstStyle/>
          <a:p>
            <a:pPr marL="7937" indent="0">
              <a:buNone/>
            </a:pPr>
            <a:r>
              <a:rPr lang="en-US" dirty="0">
                <a:latin typeface="Franklin Gothic Medium" panose="020B0603020102020204" pitchFamily="34" charset="0"/>
              </a:rPr>
              <a:t>Lorem ipsum dolor sit </a:t>
            </a:r>
            <a:r>
              <a:rPr lang="en-US" dirty="0" err="1">
                <a:latin typeface="Franklin Gothic Medium" panose="020B0603020102020204" pitchFamily="34" charset="0"/>
              </a:rPr>
              <a:t>amet</a:t>
            </a:r>
            <a:r>
              <a:rPr lang="en-US" dirty="0">
                <a:latin typeface="Franklin Gothic Medium" panose="020B0603020102020204" pitchFamily="34" charset="0"/>
              </a:rPr>
              <a:t>, </a:t>
            </a:r>
            <a:r>
              <a:rPr lang="en-US" dirty="0" err="1">
                <a:latin typeface="Franklin Gothic Medium" panose="020B0603020102020204" pitchFamily="34" charset="0"/>
              </a:rPr>
              <a:t>consectetuer</a:t>
            </a:r>
            <a:r>
              <a:rPr lang="en-US" dirty="0">
                <a:latin typeface="Franklin Gothic Medium" panose="020B0603020102020204" pitchFamily="34" charset="0"/>
              </a:rPr>
              <a:t> </a:t>
            </a:r>
            <a:r>
              <a:rPr lang="en-US" dirty="0" err="1">
                <a:latin typeface="Franklin Gothic Medium" panose="020B0603020102020204" pitchFamily="34" charset="0"/>
              </a:rPr>
              <a:t>adipiscing</a:t>
            </a:r>
            <a:r>
              <a:rPr lang="en-US" dirty="0">
                <a:latin typeface="Franklin Gothic Medium" panose="020B0603020102020204" pitchFamily="34" charset="0"/>
              </a:rPr>
              <a:t> </a:t>
            </a:r>
            <a:r>
              <a:rPr lang="en-US" dirty="0" err="1">
                <a:latin typeface="Franklin Gothic Medium" panose="020B0603020102020204" pitchFamily="34" charset="0"/>
              </a:rPr>
              <a:t>elit</a:t>
            </a:r>
            <a:r>
              <a:rPr lang="en-US" dirty="0">
                <a:latin typeface="Franklin Gothic Medium" panose="020B0603020102020204" pitchFamily="34" charset="0"/>
              </a:rPr>
              <a:t>.</a:t>
            </a:r>
            <a:br>
              <a:rPr lang="en-US" dirty="0"/>
            </a:br>
            <a:br>
              <a:rPr lang="en-US" dirty="0"/>
            </a:br>
            <a:r>
              <a:rPr lang="en-US" dirty="0"/>
              <a:t>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marL="0" indent="0">
              <a:buNone/>
            </a:pPr>
            <a:endParaRPr lang="hu-HU" dirty="0"/>
          </a:p>
        </p:txBody>
      </p:sp>
      <p:sp>
        <p:nvSpPr>
          <p:cNvPr id="19" name="Text Placeholder 18">
            <a:extLst>
              <a:ext uri="{FF2B5EF4-FFF2-40B4-BE49-F238E27FC236}">
                <a16:creationId xmlns:a16="http://schemas.microsoft.com/office/drawing/2014/main" id="{F09B49AB-A8FC-D2BC-CE42-2239FED4EFB2}"/>
              </a:ext>
            </a:extLst>
          </p:cNvPr>
          <p:cNvSpPr>
            <a:spLocks noGrp="1"/>
          </p:cNvSpPr>
          <p:nvPr>
            <p:ph type="body" sz="quarter" idx="26"/>
          </p:nvPr>
        </p:nvSpPr>
        <p:spPr/>
        <p:txBody>
          <a:bodyPr/>
          <a:lstStyle/>
          <a:p>
            <a:r>
              <a:rPr lang="en-US" dirty="0"/>
              <a:t>Column Title</a:t>
            </a:r>
            <a:endParaRPr lang="hu-HU" dirty="0"/>
          </a:p>
        </p:txBody>
      </p:sp>
      <p:sp>
        <p:nvSpPr>
          <p:cNvPr id="20" name="Text Placeholder 19">
            <a:extLst>
              <a:ext uri="{FF2B5EF4-FFF2-40B4-BE49-F238E27FC236}">
                <a16:creationId xmlns:a16="http://schemas.microsoft.com/office/drawing/2014/main" id="{DDCE8EC4-8C76-EE8E-960F-E364F6CE1F8E}"/>
              </a:ext>
            </a:extLst>
          </p:cNvPr>
          <p:cNvSpPr>
            <a:spLocks noGrp="1"/>
          </p:cNvSpPr>
          <p:nvPr>
            <p:ph type="body" sz="quarter" idx="27"/>
          </p:nvPr>
        </p:nvSpPr>
        <p:spPr/>
        <p:txBody>
          <a:bodyPr/>
          <a:lstStyle/>
          <a:p>
            <a:pPr marL="7937" indent="0">
              <a:buNone/>
            </a:pPr>
            <a:r>
              <a:rPr lang="en-US" dirty="0">
                <a:latin typeface="Franklin Gothic Medium" panose="020B0603020102020204" pitchFamily="34" charset="0"/>
              </a:rPr>
              <a:t>Lorem ipsum dolor sit </a:t>
            </a:r>
            <a:r>
              <a:rPr lang="en-US" dirty="0" err="1">
                <a:latin typeface="Franklin Gothic Medium" panose="020B0603020102020204" pitchFamily="34" charset="0"/>
              </a:rPr>
              <a:t>amet</a:t>
            </a:r>
            <a:r>
              <a:rPr lang="en-US" dirty="0">
                <a:latin typeface="Franklin Gothic Medium" panose="020B0603020102020204" pitchFamily="34" charset="0"/>
              </a:rPr>
              <a:t>, </a:t>
            </a:r>
            <a:r>
              <a:rPr lang="en-US" dirty="0" err="1">
                <a:latin typeface="Franklin Gothic Medium" panose="020B0603020102020204" pitchFamily="34" charset="0"/>
              </a:rPr>
              <a:t>consectetuer</a:t>
            </a:r>
            <a:r>
              <a:rPr lang="en-US" dirty="0">
                <a:latin typeface="Franklin Gothic Medium" panose="020B0603020102020204" pitchFamily="34" charset="0"/>
              </a:rPr>
              <a:t> </a:t>
            </a:r>
            <a:r>
              <a:rPr lang="en-US" dirty="0" err="1">
                <a:latin typeface="Franklin Gothic Medium" panose="020B0603020102020204" pitchFamily="34" charset="0"/>
              </a:rPr>
              <a:t>adipiscing</a:t>
            </a:r>
            <a:r>
              <a:rPr lang="en-US" dirty="0">
                <a:latin typeface="Franklin Gothic Medium" panose="020B0603020102020204" pitchFamily="34" charset="0"/>
              </a:rPr>
              <a:t> </a:t>
            </a:r>
            <a:r>
              <a:rPr lang="en-US" dirty="0" err="1">
                <a:latin typeface="Franklin Gothic Medium" panose="020B0603020102020204" pitchFamily="34" charset="0"/>
              </a:rPr>
              <a:t>elit</a:t>
            </a:r>
            <a:r>
              <a:rPr lang="en-US" dirty="0">
                <a:latin typeface="Franklin Gothic Medium" panose="020B0603020102020204" pitchFamily="34" charset="0"/>
              </a:rPr>
              <a:t>.</a:t>
            </a:r>
            <a:br>
              <a:rPr lang="en-US" dirty="0"/>
            </a:br>
            <a:br>
              <a:rPr lang="en-US" dirty="0"/>
            </a:br>
            <a:r>
              <a:rPr lang="en-US" dirty="0"/>
              <a:t>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endParaRPr lang="hu-HU" dirty="0"/>
          </a:p>
        </p:txBody>
      </p:sp>
      <p:sp>
        <p:nvSpPr>
          <p:cNvPr id="21" name="TextBox 20">
            <a:extLst>
              <a:ext uri="{FF2B5EF4-FFF2-40B4-BE49-F238E27FC236}">
                <a16:creationId xmlns:a16="http://schemas.microsoft.com/office/drawing/2014/main" id="{BC7D76D2-BA2B-4D6B-DEDE-196D7BEB5E05}"/>
              </a:ext>
            </a:extLst>
          </p:cNvPr>
          <p:cNvSpPr txBox="1"/>
          <p:nvPr/>
        </p:nvSpPr>
        <p:spPr>
          <a:xfrm>
            <a:off x="3005667" y="1456267"/>
            <a:ext cx="609600" cy="461665"/>
          </a:xfrm>
          <a:prstGeom prst="rect">
            <a:avLst/>
          </a:prstGeom>
          <a:noFill/>
        </p:spPr>
        <p:txBody>
          <a:bodyPr wrap="square" rtlCol="0">
            <a:spAutoFit/>
          </a:bodyPr>
          <a:lstStyle/>
          <a:p>
            <a:pPr algn="ctr"/>
            <a:r>
              <a:rPr lang="en-US" sz="2400" dirty="0">
                <a:solidFill>
                  <a:srgbClr val="FAF9F3"/>
                </a:solidFill>
                <a:latin typeface="+mj-lt"/>
              </a:rPr>
              <a:t>1</a:t>
            </a:r>
            <a:endParaRPr lang="hu-HU" sz="2400" dirty="0">
              <a:solidFill>
                <a:srgbClr val="FAF9F3"/>
              </a:solidFill>
              <a:latin typeface="+mj-lt"/>
            </a:endParaRPr>
          </a:p>
        </p:txBody>
      </p:sp>
      <p:sp>
        <p:nvSpPr>
          <p:cNvPr id="22" name="TextBox 21">
            <a:extLst>
              <a:ext uri="{FF2B5EF4-FFF2-40B4-BE49-F238E27FC236}">
                <a16:creationId xmlns:a16="http://schemas.microsoft.com/office/drawing/2014/main" id="{D3067A1A-08C1-3BF8-A594-40635DA120D0}"/>
              </a:ext>
            </a:extLst>
          </p:cNvPr>
          <p:cNvSpPr txBox="1"/>
          <p:nvPr/>
        </p:nvSpPr>
        <p:spPr>
          <a:xfrm>
            <a:off x="9091612" y="1456267"/>
            <a:ext cx="609600" cy="461665"/>
          </a:xfrm>
          <a:prstGeom prst="rect">
            <a:avLst/>
          </a:prstGeom>
          <a:noFill/>
        </p:spPr>
        <p:txBody>
          <a:bodyPr wrap="square" rtlCol="0">
            <a:spAutoFit/>
          </a:bodyPr>
          <a:lstStyle/>
          <a:p>
            <a:pPr algn="ctr"/>
            <a:r>
              <a:rPr lang="en-US" sz="2400" dirty="0">
                <a:solidFill>
                  <a:srgbClr val="FAF9F3"/>
                </a:solidFill>
                <a:latin typeface="+mj-lt"/>
              </a:rPr>
              <a:t>2</a:t>
            </a:r>
            <a:endParaRPr lang="hu-HU" sz="2400" dirty="0">
              <a:solidFill>
                <a:srgbClr val="FAF9F3"/>
              </a:solidFill>
              <a:latin typeface="+mj-lt"/>
            </a:endParaRPr>
          </a:p>
        </p:txBody>
      </p:sp>
    </p:spTree>
    <p:extLst>
      <p:ext uri="{BB962C8B-B14F-4D97-AF65-F5344CB8AC3E}">
        <p14:creationId xmlns:p14="http://schemas.microsoft.com/office/powerpoint/2010/main" val="3445853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AB0819-6238-AB79-02BF-BC4B0AA67794}"/>
              </a:ext>
            </a:extLst>
          </p:cNvPr>
          <p:cNvSpPr>
            <a:spLocks noGrp="1"/>
          </p:cNvSpPr>
          <p:nvPr>
            <p:ph type="title"/>
          </p:nvPr>
        </p:nvSpPr>
        <p:spPr/>
        <p:txBody>
          <a:bodyPr/>
          <a:lstStyle/>
          <a:p>
            <a:r>
              <a:rPr lang="en-US" dirty="0"/>
              <a:t>Basic three-column layout</a:t>
            </a:r>
            <a:endParaRPr lang="hu-HU" dirty="0"/>
          </a:p>
        </p:txBody>
      </p:sp>
      <p:sp>
        <p:nvSpPr>
          <p:cNvPr id="7" name="Text Placeholder 6">
            <a:extLst>
              <a:ext uri="{FF2B5EF4-FFF2-40B4-BE49-F238E27FC236}">
                <a16:creationId xmlns:a16="http://schemas.microsoft.com/office/drawing/2014/main" id="{7FF7160B-E689-3251-15BE-EF8C9C431DE0}"/>
              </a:ext>
            </a:extLst>
          </p:cNvPr>
          <p:cNvSpPr>
            <a:spLocks noGrp="1"/>
          </p:cNvSpPr>
          <p:nvPr>
            <p:ph type="body" sz="quarter" idx="21"/>
          </p:nvPr>
        </p:nvSpPr>
        <p:spPr/>
        <p:txBody>
          <a:bodyPr/>
          <a:lstStyle/>
          <a:p>
            <a:r>
              <a:rPr lang="en-US" dirty="0"/>
              <a:t>Example of how the three-column slide layout can be used to display information</a:t>
            </a:r>
          </a:p>
        </p:txBody>
      </p:sp>
      <p:sp>
        <p:nvSpPr>
          <p:cNvPr id="8" name="Text Placeholder 7">
            <a:extLst>
              <a:ext uri="{FF2B5EF4-FFF2-40B4-BE49-F238E27FC236}">
                <a16:creationId xmlns:a16="http://schemas.microsoft.com/office/drawing/2014/main" id="{A30EED04-4AC9-88B1-3381-88D43E630242}"/>
              </a:ext>
            </a:extLst>
          </p:cNvPr>
          <p:cNvSpPr>
            <a:spLocks noGrp="1"/>
          </p:cNvSpPr>
          <p:nvPr>
            <p:ph type="body" sz="quarter" idx="22"/>
          </p:nvPr>
        </p:nvSpPr>
        <p:spPr/>
        <p:txBody>
          <a:bodyPr/>
          <a:lstStyle/>
          <a:p>
            <a:pPr algn="ctr"/>
            <a:r>
              <a:rPr lang="en-US" dirty="0"/>
              <a:t>Column Title</a:t>
            </a:r>
            <a:endParaRPr lang="hu-HU" dirty="0"/>
          </a:p>
        </p:txBody>
      </p:sp>
      <p:sp>
        <p:nvSpPr>
          <p:cNvPr id="9" name="Text Placeholder 8">
            <a:extLst>
              <a:ext uri="{FF2B5EF4-FFF2-40B4-BE49-F238E27FC236}">
                <a16:creationId xmlns:a16="http://schemas.microsoft.com/office/drawing/2014/main" id="{922A9280-F186-6936-F468-A71560CDEB21}"/>
              </a:ext>
            </a:extLst>
          </p:cNvPr>
          <p:cNvSpPr>
            <a:spLocks noGrp="1"/>
          </p:cNvSpPr>
          <p:nvPr>
            <p:ph type="body" sz="quarter" idx="23"/>
          </p:nvPr>
        </p:nvSpPr>
        <p:spPr/>
        <p:txBody>
          <a:bodyPr/>
          <a:lstStyle/>
          <a:p>
            <a:pPr algn="ctr"/>
            <a:r>
              <a:rPr lang="en-US" dirty="0"/>
              <a:t>Column Title</a:t>
            </a:r>
            <a:endParaRPr lang="hu-HU" dirty="0"/>
          </a:p>
        </p:txBody>
      </p:sp>
      <p:sp>
        <p:nvSpPr>
          <p:cNvPr id="10" name="Text Placeholder 9">
            <a:extLst>
              <a:ext uri="{FF2B5EF4-FFF2-40B4-BE49-F238E27FC236}">
                <a16:creationId xmlns:a16="http://schemas.microsoft.com/office/drawing/2014/main" id="{6104593F-4E19-1802-3BFB-A206B72762DB}"/>
              </a:ext>
            </a:extLst>
          </p:cNvPr>
          <p:cNvSpPr>
            <a:spLocks noGrp="1"/>
          </p:cNvSpPr>
          <p:nvPr>
            <p:ph type="body" sz="quarter" idx="24"/>
          </p:nvPr>
        </p:nvSpPr>
        <p:spPr/>
        <p:txBody>
          <a:bodyPr/>
          <a:lstStyle/>
          <a:p>
            <a:pPr algn="ctr"/>
            <a:r>
              <a:rPr lang="en-US" dirty="0"/>
              <a:t>Column Title</a:t>
            </a:r>
            <a:endParaRPr lang="hu-HU" dirty="0"/>
          </a:p>
        </p:txBody>
      </p:sp>
      <p:sp>
        <p:nvSpPr>
          <p:cNvPr id="11" name="Text Placeholder 10">
            <a:extLst>
              <a:ext uri="{FF2B5EF4-FFF2-40B4-BE49-F238E27FC236}">
                <a16:creationId xmlns:a16="http://schemas.microsoft.com/office/drawing/2014/main" id="{B07D842D-9752-F8C1-D5D5-9C46FD1E4D35}"/>
              </a:ext>
            </a:extLst>
          </p:cNvPr>
          <p:cNvSpPr>
            <a:spLocks noGrp="1"/>
          </p:cNvSpPr>
          <p:nvPr>
            <p:ph type="body" sz="quarter" idx="25"/>
          </p:nvPr>
        </p:nvSpPr>
        <p:spPr/>
        <p:txBody>
          <a:bodyPr/>
          <a:lstStyle/>
          <a:p>
            <a:pPr marL="7937" indent="0">
              <a:buNone/>
            </a:pPr>
            <a:r>
              <a:rPr lang="en-US" dirty="0">
                <a:latin typeface="Franklin Gothic Medium" panose="020B0603020102020204" pitchFamily="34" charset="0"/>
              </a:rPr>
              <a:t>Lorem ipsum dolor sit </a:t>
            </a:r>
            <a:r>
              <a:rPr lang="en-US" dirty="0" err="1">
                <a:latin typeface="Franklin Gothic Medium" panose="020B0603020102020204" pitchFamily="34" charset="0"/>
              </a:rPr>
              <a:t>amet</a:t>
            </a:r>
            <a:r>
              <a:rPr lang="en-US" dirty="0">
                <a:latin typeface="Franklin Gothic Medium" panose="020B0603020102020204" pitchFamily="34" charset="0"/>
              </a:rPr>
              <a:t>, </a:t>
            </a:r>
            <a:r>
              <a:rPr lang="en-US" dirty="0" err="1">
                <a:latin typeface="Franklin Gothic Medium" panose="020B0603020102020204" pitchFamily="34" charset="0"/>
              </a:rPr>
              <a:t>consectetuer</a:t>
            </a:r>
            <a:r>
              <a:rPr lang="en-US" dirty="0">
                <a:latin typeface="Franklin Gothic Medium" panose="020B0603020102020204" pitchFamily="34" charset="0"/>
              </a:rPr>
              <a:t> </a:t>
            </a:r>
            <a:r>
              <a:rPr lang="en-US" dirty="0" err="1">
                <a:latin typeface="Franklin Gothic Medium" panose="020B0603020102020204" pitchFamily="34" charset="0"/>
              </a:rPr>
              <a:t>adipiscing</a:t>
            </a:r>
            <a:r>
              <a:rPr lang="en-US" dirty="0">
                <a:latin typeface="Franklin Gothic Medium" panose="020B0603020102020204" pitchFamily="34" charset="0"/>
              </a:rPr>
              <a:t> </a:t>
            </a:r>
            <a:r>
              <a:rPr lang="en-US" dirty="0" err="1">
                <a:latin typeface="Franklin Gothic Medium" panose="020B0603020102020204" pitchFamily="34" charset="0"/>
              </a:rPr>
              <a:t>elit</a:t>
            </a:r>
            <a:r>
              <a:rPr lang="en-US" dirty="0">
                <a:latin typeface="Franklin Gothic Medium" panose="020B0603020102020204" pitchFamily="34" charset="0"/>
              </a:rPr>
              <a:t>.</a:t>
            </a:r>
            <a:br>
              <a:rPr lang="en-US" dirty="0"/>
            </a:br>
            <a:br>
              <a:rPr lang="en-US" dirty="0"/>
            </a:br>
            <a:r>
              <a:rPr lang="en-US" dirty="0"/>
              <a:t>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p:txBody>
      </p:sp>
      <p:sp>
        <p:nvSpPr>
          <p:cNvPr id="12" name="Text Placeholder 11">
            <a:extLst>
              <a:ext uri="{FF2B5EF4-FFF2-40B4-BE49-F238E27FC236}">
                <a16:creationId xmlns:a16="http://schemas.microsoft.com/office/drawing/2014/main" id="{CD7AD7AC-1793-2F66-4998-F8E4094B83D6}"/>
              </a:ext>
            </a:extLst>
          </p:cNvPr>
          <p:cNvSpPr>
            <a:spLocks noGrp="1"/>
          </p:cNvSpPr>
          <p:nvPr>
            <p:ph type="body" sz="quarter" idx="26"/>
          </p:nvPr>
        </p:nvSpPr>
        <p:spPr/>
        <p:txBody>
          <a:bodyPr/>
          <a:lstStyle/>
          <a:p>
            <a:pPr marL="7937" indent="0">
              <a:buNone/>
            </a:pPr>
            <a:r>
              <a:rPr lang="en-US" dirty="0">
                <a:latin typeface="Franklin Gothic Medium" panose="020B0603020102020204" pitchFamily="34" charset="0"/>
              </a:rPr>
              <a:t>Lorem ipsum dolor sit </a:t>
            </a:r>
            <a:r>
              <a:rPr lang="en-US" dirty="0" err="1">
                <a:latin typeface="Franklin Gothic Medium" panose="020B0603020102020204" pitchFamily="34" charset="0"/>
              </a:rPr>
              <a:t>amet</a:t>
            </a:r>
            <a:r>
              <a:rPr lang="en-US" dirty="0">
                <a:latin typeface="Franklin Gothic Medium" panose="020B0603020102020204" pitchFamily="34" charset="0"/>
              </a:rPr>
              <a:t>, </a:t>
            </a:r>
            <a:r>
              <a:rPr lang="en-US" dirty="0" err="1">
                <a:latin typeface="Franklin Gothic Medium" panose="020B0603020102020204" pitchFamily="34" charset="0"/>
              </a:rPr>
              <a:t>consectetuer</a:t>
            </a:r>
            <a:r>
              <a:rPr lang="en-US" dirty="0">
                <a:latin typeface="Franklin Gothic Medium" panose="020B0603020102020204" pitchFamily="34" charset="0"/>
              </a:rPr>
              <a:t> </a:t>
            </a:r>
            <a:r>
              <a:rPr lang="en-US" dirty="0" err="1">
                <a:latin typeface="Franklin Gothic Medium" panose="020B0603020102020204" pitchFamily="34" charset="0"/>
              </a:rPr>
              <a:t>adipiscing</a:t>
            </a:r>
            <a:r>
              <a:rPr lang="en-US" dirty="0">
                <a:latin typeface="Franklin Gothic Medium" panose="020B0603020102020204" pitchFamily="34" charset="0"/>
              </a:rPr>
              <a:t> </a:t>
            </a:r>
            <a:r>
              <a:rPr lang="en-US" dirty="0" err="1">
                <a:latin typeface="Franklin Gothic Medium" panose="020B0603020102020204" pitchFamily="34" charset="0"/>
              </a:rPr>
              <a:t>elit</a:t>
            </a:r>
            <a:r>
              <a:rPr lang="en-US" dirty="0">
                <a:latin typeface="Franklin Gothic Medium" panose="020B0603020102020204" pitchFamily="34" charset="0"/>
              </a:rPr>
              <a:t>.</a:t>
            </a:r>
            <a:br>
              <a:rPr lang="en-US" dirty="0"/>
            </a:br>
            <a:br>
              <a:rPr lang="en-US" dirty="0"/>
            </a:br>
            <a:r>
              <a:rPr lang="en-US" dirty="0"/>
              <a:t>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endParaRPr lang="en-US" dirty="0"/>
          </a:p>
        </p:txBody>
      </p:sp>
      <p:sp>
        <p:nvSpPr>
          <p:cNvPr id="13" name="Text Placeholder 12">
            <a:extLst>
              <a:ext uri="{FF2B5EF4-FFF2-40B4-BE49-F238E27FC236}">
                <a16:creationId xmlns:a16="http://schemas.microsoft.com/office/drawing/2014/main" id="{A34FD1AF-76A8-F24C-CB16-4A6A4DA02BF1}"/>
              </a:ext>
            </a:extLst>
          </p:cNvPr>
          <p:cNvSpPr>
            <a:spLocks noGrp="1"/>
          </p:cNvSpPr>
          <p:nvPr>
            <p:ph type="body" sz="quarter" idx="27"/>
          </p:nvPr>
        </p:nvSpPr>
        <p:spPr/>
        <p:txBody>
          <a:bodyPr/>
          <a:lstStyle/>
          <a:p>
            <a:pPr marL="7937" indent="0">
              <a:buNone/>
            </a:pPr>
            <a:r>
              <a:rPr lang="en-US" b="1" dirty="0">
                <a:latin typeface="Franklin Gothic Medium" panose="020B0603020102020204" pitchFamily="34" charset="0"/>
              </a:rPr>
              <a:t>Lorem ipsum dolor sit </a:t>
            </a:r>
            <a:r>
              <a:rPr lang="en-US" b="1" dirty="0" err="1">
                <a:latin typeface="Franklin Gothic Medium" panose="020B0603020102020204" pitchFamily="34" charset="0"/>
              </a:rPr>
              <a:t>amet</a:t>
            </a:r>
            <a:r>
              <a:rPr lang="en-US" b="1" dirty="0">
                <a:latin typeface="Franklin Gothic Medium" panose="020B0603020102020204" pitchFamily="34" charset="0"/>
              </a:rPr>
              <a:t>, </a:t>
            </a:r>
            <a:r>
              <a:rPr lang="en-US" b="1" dirty="0" err="1">
                <a:latin typeface="Franklin Gothic Medium" panose="020B0603020102020204" pitchFamily="34" charset="0"/>
              </a:rPr>
              <a:t>consectetuer</a:t>
            </a:r>
            <a:r>
              <a:rPr lang="en-US" b="1" dirty="0">
                <a:latin typeface="Franklin Gothic Medium" panose="020B0603020102020204" pitchFamily="34" charset="0"/>
              </a:rPr>
              <a:t> </a:t>
            </a:r>
            <a:r>
              <a:rPr lang="en-US" b="1" dirty="0" err="1">
                <a:latin typeface="Franklin Gothic Medium" panose="020B0603020102020204" pitchFamily="34" charset="0"/>
              </a:rPr>
              <a:t>adipiscing</a:t>
            </a:r>
            <a:r>
              <a:rPr lang="en-US" b="1" dirty="0">
                <a:latin typeface="Franklin Gothic Medium" panose="020B0603020102020204" pitchFamily="34" charset="0"/>
              </a:rPr>
              <a:t> </a:t>
            </a:r>
            <a:r>
              <a:rPr lang="en-US" b="1" dirty="0" err="1">
                <a:latin typeface="Franklin Gothic Medium" panose="020B0603020102020204" pitchFamily="34" charset="0"/>
              </a:rPr>
              <a:t>elit</a:t>
            </a:r>
            <a:r>
              <a:rPr lang="en-US" b="1" dirty="0">
                <a:latin typeface="Franklin Gothic Medium" panose="020B0603020102020204" pitchFamily="34" charset="0"/>
              </a:rPr>
              <a:t>.</a:t>
            </a:r>
            <a:br>
              <a:rPr lang="en-US" dirty="0"/>
            </a:br>
            <a:br>
              <a:rPr lang="en-US" dirty="0"/>
            </a:br>
            <a:r>
              <a:rPr lang="en-US" dirty="0"/>
              <a:t>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endParaRPr lang="en-US" dirty="0"/>
          </a:p>
        </p:txBody>
      </p:sp>
      <p:sp>
        <p:nvSpPr>
          <p:cNvPr id="14" name="TextBox 13">
            <a:extLst>
              <a:ext uri="{FF2B5EF4-FFF2-40B4-BE49-F238E27FC236}">
                <a16:creationId xmlns:a16="http://schemas.microsoft.com/office/drawing/2014/main" id="{E692369D-EEAA-1010-8D29-12E094049616}"/>
              </a:ext>
            </a:extLst>
          </p:cNvPr>
          <p:cNvSpPr txBox="1"/>
          <p:nvPr/>
        </p:nvSpPr>
        <p:spPr>
          <a:xfrm>
            <a:off x="2142067" y="1407010"/>
            <a:ext cx="609600" cy="461665"/>
          </a:xfrm>
          <a:prstGeom prst="rect">
            <a:avLst/>
          </a:prstGeom>
          <a:noFill/>
        </p:spPr>
        <p:txBody>
          <a:bodyPr wrap="square" rtlCol="0">
            <a:spAutoFit/>
          </a:bodyPr>
          <a:lstStyle/>
          <a:p>
            <a:pPr algn="ctr"/>
            <a:r>
              <a:rPr lang="en-US" sz="2400" dirty="0">
                <a:solidFill>
                  <a:srgbClr val="FAF9F3"/>
                </a:solidFill>
                <a:latin typeface="+mj-lt"/>
              </a:rPr>
              <a:t>1</a:t>
            </a:r>
            <a:endParaRPr lang="hu-HU" sz="2400" dirty="0">
              <a:solidFill>
                <a:srgbClr val="FAF9F3"/>
              </a:solidFill>
              <a:latin typeface="+mj-lt"/>
            </a:endParaRPr>
          </a:p>
        </p:txBody>
      </p:sp>
      <p:sp>
        <p:nvSpPr>
          <p:cNvPr id="15" name="TextBox 14">
            <a:extLst>
              <a:ext uri="{FF2B5EF4-FFF2-40B4-BE49-F238E27FC236}">
                <a16:creationId xmlns:a16="http://schemas.microsoft.com/office/drawing/2014/main" id="{C6879695-4596-C92C-FC42-707B06A9F9C0}"/>
              </a:ext>
            </a:extLst>
          </p:cNvPr>
          <p:cNvSpPr txBox="1"/>
          <p:nvPr/>
        </p:nvSpPr>
        <p:spPr>
          <a:xfrm>
            <a:off x="6061709" y="1407010"/>
            <a:ext cx="609600" cy="461665"/>
          </a:xfrm>
          <a:prstGeom prst="rect">
            <a:avLst/>
          </a:prstGeom>
          <a:noFill/>
        </p:spPr>
        <p:txBody>
          <a:bodyPr wrap="square" rtlCol="0">
            <a:spAutoFit/>
          </a:bodyPr>
          <a:lstStyle/>
          <a:p>
            <a:pPr algn="ctr"/>
            <a:r>
              <a:rPr lang="en-US" sz="2400" dirty="0">
                <a:solidFill>
                  <a:srgbClr val="FAF9F3"/>
                </a:solidFill>
                <a:latin typeface="+mj-lt"/>
              </a:rPr>
              <a:t>2</a:t>
            </a:r>
            <a:endParaRPr lang="hu-HU" sz="2400" dirty="0">
              <a:solidFill>
                <a:srgbClr val="FAF9F3"/>
              </a:solidFill>
              <a:latin typeface="+mj-lt"/>
            </a:endParaRPr>
          </a:p>
        </p:txBody>
      </p:sp>
      <p:sp>
        <p:nvSpPr>
          <p:cNvPr id="16" name="TextBox 15">
            <a:extLst>
              <a:ext uri="{FF2B5EF4-FFF2-40B4-BE49-F238E27FC236}">
                <a16:creationId xmlns:a16="http://schemas.microsoft.com/office/drawing/2014/main" id="{1FFFBDA6-0976-E63D-4B58-0B7FF5CF0B17}"/>
              </a:ext>
            </a:extLst>
          </p:cNvPr>
          <p:cNvSpPr txBox="1"/>
          <p:nvPr/>
        </p:nvSpPr>
        <p:spPr>
          <a:xfrm>
            <a:off x="9887163" y="1407010"/>
            <a:ext cx="609600" cy="461665"/>
          </a:xfrm>
          <a:prstGeom prst="rect">
            <a:avLst/>
          </a:prstGeom>
          <a:noFill/>
        </p:spPr>
        <p:txBody>
          <a:bodyPr wrap="square" rtlCol="0">
            <a:spAutoFit/>
          </a:bodyPr>
          <a:lstStyle/>
          <a:p>
            <a:pPr algn="ctr"/>
            <a:r>
              <a:rPr lang="en-US" sz="2400" dirty="0">
                <a:solidFill>
                  <a:srgbClr val="FAF9F3"/>
                </a:solidFill>
                <a:latin typeface="+mj-lt"/>
              </a:rPr>
              <a:t>3</a:t>
            </a:r>
            <a:endParaRPr lang="hu-HU" sz="2400" dirty="0">
              <a:solidFill>
                <a:srgbClr val="FAF9F3"/>
              </a:solidFill>
              <a:latin typeface="+mj-lt"/>
            </a:endParaRPr>
          </a:p>
        </p:txBody>
      </p:sp>
    </p:spTree>
    <p:extLst>
      <p:ext uri="{BB962C8B-B14F-4D97-AF65-F5344CB8AC3E}">
        <p14:creationId xmlns:p14="http://schemas.microsoft.com/office/powerpoint/2010/main" val="406902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4AC61E7-2D2B-6063-50D6-1800A3E663A3}"/>
              </a:ext>
            </a:extLst>
          </p:cNvPr>
          <p:cNvSpPr>
            <a:spLocks noGrp="1"/>
          </p:cNvSpPr>
          <p:nvPr>
            <p:ph type="title"/>
          </p:nvPr>
        </p:nvSpPr>
        <p:spPr/>
        <p:txBody>
          <a:bodyPr/>
          <a:lstStyle/>
          <a:p>
            <a:r>
              <a:rPr lang="en-US" dirty="0"/>
              <a:t>Process Map</a:t>
            </a:r>
            <a:endParaRPr lang="hu-HU" dirty="0"/>
          </a:p>
        </p:txBody>
      </p:sp>
      <p:sp>
        <p:nvSpPr>
          <p:cNvPr id="11" name="Text Placeholder 10">
            <a:extLst>
              <a:ext uri="{FF2B5EF4-FFF2-40B4-BE49-F238E27FC236}">
                <a16:creationId xmlns:a16="http://schemas.microsoft.com/office/drawing/2014/main" id="{C4CD711D-4088-7D11-031B-208713013068}"/>
              </a:ext>
            </a:extLst>
          </p:cNvPr>
          <p:cNvSpPr>
            <a:spLocks noGrp="1"/>
          </p:cNvSpPr>
          <p:nvPr>
            <p:ph type="body" sz="quarter" idx="21"/>
          </p:nvPr>
        </p:nvSpPr>
        <p:spPr/>
        <p:txBody>
          <a:bodyPr/>
          <a:lstStyle/>
          <a:p>
            <a:endParaRPr lang="hu-HU"/>
          </a:p>
        </p:txBody>
      </p:sp>
      <p:graphicFrame>
        <p:nvGraphicFramePr>
          <p:cNvPr id="13" name="Diagram 12">
            <a:extLst>
              <a:ext uri="{FF2B5EF4-FFF2-40B4-BE49-F238E27FC236}">
                <a16:creationId xmlns:a16="http://schemas.microsoft.com/office/drawing/2014/main" id="{CBA7CD8C-51A3-DF99-01F3-7BF24AFE6500}"/>
              </a:ext>
            </a:extLst>
          </p:cNvPr>
          <p:cNvGraphicFramePr/>
          <p:nvPr>
            <p:extLst>
              <p:ext uri="{D42A27DB-BD31-4B8C-83A1-F6EECF244321}">
                <p14:modId xmlns:p14="http://schemas.microsoft.com/office/powerpoint/2010/main" val="3353740513"/>
              </p:ext>
            </p:extLst>
          </p:nvPr>
        </p:nvGraphicFramePr>
        <p:xfrm>
          <a:off x="4766723" y="1253065"/>
          <a:ext cx="7069667" cy="4690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a16="http://schemas.microsoft.com/office/drawing/2014/main" id="{4E214688-58ED-89FB-5FC5-B19A83B665D4}"/>
              </a:ext>
            </a:extLst>
          </p:cNvPr>
          <p:cNvSpPr txBox="1"/>
          <p:nvPr/>
        </p:nvSpPr>
        <p:spPr>
          <a:xfrm>
            <a:off x="911431" y="1253065"/>
            <a:ext cx="3716857" cy="4622800"/>
          </a:xfrm>
          <a:prstGeom prst="rect">
            <a:avLst/>
          </a:prstGeom>
          <a:noFill/>
        </p:spPr>
        <p:txBody>
          <a:bodyPr wrap="square" rtlCol="0">
            <a:spAutoFit/>
          </a:bodyPr>
          <a:lstStyle/>
          <a:p>
            <a:r>
              <a:rPr lang="hu-HU" b="0" i="0" dirty="0">
                <a:solidFill>
                  <a:srgbClr val="000000"/>
                </a:solidFill>
                <a:effectLst/>
                <a:latin typeface="Open Sans" pitchFamily="2" charset="0"/>
              </a:rPr>
              <a:t>Lorem ipsum dolor sit amet, consectetur adipiscing elit. Sed quis lectus non ante elementum varius. Mauris facilisis in purus eu ultricies. Nulla facilisi. Nam semper lorem finibus est tincidunt, quis lacinia lorem accumsan. Orci varius natoque penatibus et magnis dis parturient montes, nascetur ridiculus mus. Curabitur at mauris eros. Mauris quam orci, egestas et dapibus at, dignissim ac dolor. In vitae scelerisque orci. Pellentesque commodo vel libero rhoncus pellentesque.</a:t>
            </a:r>
            <a:endParaRPr lang="hu-HU" dirty="0"/>
          </a:p>
        </p:txBody>
      </p:sp>
    </p:spTree>
    <p:extLst>
      <p:ext uri="{BB962C8B-B14F-4D97-AF65-F5344CB8AC3E}">
        <p14:creationId xmlns:p14="http://schemas.microsoft.com/office/powerpoint/2010/main" val="3523138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EE57-BF13-E712-0EA8-0EA776F013FC}"/>
            </a:ext>
          </a:extLst>
        </p:cNvPr>
        <p:cNvGrpSpPr/>
        <p:nvPr/>
      </p:nvGrpSpPr>
      <p:grpSpPr>
        <a:xfrm>
          <a:off x="0" y="0"/>
          <a:ext cx="0" cy="0"/>
          <a:chOff x="0" y="0"/>
          <a:chExt cx="0" cy="0"/>
        </a:xfrm>
      </p:grpSpPr>
      <p:sp>
        <p:nvSpPr>
          <p:cNvPr id="25" name="Oval 24">
            <a:extLst>
              <a:ext uri="{FF2B5EF4-FFF2-40B4-BE49-F238E27FC236}">
                <a16:creationId xmlns:a16="http://schemas.microsoft.com/office/drawing/2014/main" id="{D307EA27-9390-11B5-801B-E81E93D5009B}"/>
              </a:ext>
            </a:extLst>
          </p:cNvPr>
          <p:cNvSpPr/>
          <p:nvPr/>
        </p:nvSpPr>
        <p:spPr>
          <a:xfrm>
            <a:off x="8323096" y="1359037"/>
            <a:ext cx="1849830" cy="1849830"/>
          </a:xfrm>
          <a:prstGeom prst="ellipse">
            <a:avLst/>
          </a:prstGeom>
          <a:solidFill>
            <a:srgbClr val="17171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Title 9">
            <a:extLst>
              <a:ext uri="{FF2B5EF4-FFF2-40B4-BE49-F238E27FC236}">
                <a16:creationId xmlns:a16="http://schemas.microsoft.com/office/drawing/2014/main" id="{7B160C7C-3A44-CC08-ACC4-0591CEA1C5C3}"/>
              </a:ext>
            </a:extLst>
          </p:cNvPr>
          <p:cNvSpPr>
            <a:spLocks noGrp="1"/>
          </p:cNvSpPr>
          <p:nvPr>
            <p:ph type="title"/>
          </p:nvPr>
        </p:nvSpPr>
        <p:spPr/>
        <p:txBody>
          <a:bodyPr/>
          <a:lstStyle/>
          <a:p>
            <a:r>
              <a:rPr lang="en-US" dirty="0"/>
              <a:t>Infographics</a:t>
            </a:r>
            <a:endParaRPr lang="hu-HU" dirty="0"/>
          </a:p>
        </p:txBody>
      </p:sp>
      <p:sp>
        <p:nvSpPr>
          <p:cNvPr id="11" name="Text Placeholder 10">
            <a:extLst>
              <a:ext uri="{FF2B5EF4-FFF2-40B4-BE49-F238E27FC236}">
                <a16:creationId xmlns:a16="http://schemas.microsoft.com/office/drawing/2014/main" id="{06F9C651-DCB4-550C-0929-B0BDFE49529B}"/>
              </a:ext>
            </a:extLst>
          </p:cNvPr>
          <p:cNvSpPr>
            <a:spLocks noGrp="1"/>
          </p:cNvSpPr>
          <p:nvPr>
            <p:ph type="body" sz="quarter" idx="21"/>
          </p:nvPr>
        </p:nvSpPr>
        <p:spPr/>
        <p:txBody>
          <a:bodyPr/>
          <a:lstStyle/>
          <a:p>
            <a:endParaRPr lang="hu-HU"/>
          </a:p>
        </p:txBody>
      </p:sp>
      <p:sp>
        <p:nvSpPr>
          <p:cNvPr id="2" name="Rectangle 1">
            <a:extLst>
              <a:ext uri="{FF2B5EF4-FFF2-40B4-BE49-F238E27FC236}">
                <a16:creationId xmlns:a16="http://schemas.microsoft.com/office/drawing/2014/main" id="{89271C88-37AD-D7E1-63DD-44CAA1269644}"/>
              </a:ext>
            </a:extLst>
          </p:cNvPr>
          <p:cNvSpPr/>
          <p:nvPr/>
        </p:nvSpPr>
        <p:spPr>
          <a:xfrm>
            <a:off x="911430" y="1210733"/>
            <a:ext cx="4549569" cy="423334"/>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Lorem ipsum</a:t>
            </a:r>
            <a:endParaRPr lang="hu-HU" dirty="0"/>
          </a:p>
        </p:txBody>
      </p:sp>
      <p:sp>
        <p:nvSpPr>
          <p:cNvPr id="3" name="Oval 2">
            <a:extLst>
              <a:ext uri="{FF2B5EF4-FFF2-40B4-BE49-F238E27FC236}">
                <a16:creationId xmlns:a16="http://schemas.microsoft.com/office/drawing/2014/main" id="{A978B79C-8C58-EBD8-28EB-F24A3DFFCFB2}"/>
              </a:ext>
            </a:extLst>
          </p:cNvPr>
          <p:cNvSpPr/>
          <p:nvPr/>
        </p:nvSpPr>
        <p:spPr>
          <a:xfrm>
            <a:off x="911430" y="1947334"/>
            <a:ext cx="889000" cy="889000"/>
          </a:xfrm>
          <a:prstGeom prst="ellipse">
            <a:avLst/>
          </a:prstGeom>
          <a:solidFill>
            <a:srgbClr val="FAF9F3"/>
          </a:solidFill>
          <a:ln>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 name="Oval 3">
            <a:extLst>
              <a:ext uri="{FF2B5EF4-FFF2-40B4-BE49-F238E27FC236}">
                <a16:creationId xmlns:a16="http://schemas.microsoft.com/office/drawing/2014/main" id="{D83D7EFA-DB47-1DAD-D7E0-ADB82CBEBA7B}"/>
              </a:ext>
            </a:extLst>
          </p:cNvPr>
          <p:cNvSpPr/>
          <p:nvPr/>
        </p:nvSpPr>
        <p:spPr>
          <a:xfrm>
            <a:off x="2131620" y="1947334"/>
            <a:ext cx="889000" cy="889000"/>
          </a:xfrm>
          <a:prstGeom prst="ellipse">
            <a:avLst/>
          </a:prstGeom>
          <a:solidFill>
            <a:srgbClr val="171717"/>
          </a:solidFill>
          <a:ln>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5" name="Oval 4">
            <a:extLst>
              <a:ext uri="{FF2B5EF4-FFF2-40B4-BE49-F238E27FC236}">
                <a16:creationId xmlns:a16="http://schemas.microsoft.com/office/drawing/2014/main" id="{B8015B5C-6BA6-72B9-BCBE-32177EDD3999}"/>
              </a:ext>
            </a:extLst>
          </p:cNvPr>
          <p:cNvSpPr/>
          <p:nvPr/>
        </p:nvSpPr>
        <p:spPr>
          <a:xfrm>
            <a:off x="3351810" y="1947334"/>
            <a:ext cx="889000" cy="889000"/>
          </a:xfrm>
          <a:prstGeom prst="ellipse">
            <a:avLst/>
          </a:prstGeom>
          <a:solidFill>
            <a:srgbClr val="171717"/>
          </a:solidFill>
          <a:ln>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Oval 7">
            <a:extLst>
              <a:ext uri="{FF2B5EF4-FFF2-40B4-BE49-F238E27FC236}">
                <a16:creationId xmlns:a16="http://schemas.microsoft.com/office/drawing/2014/main" id="{BC106286-9EB8-702A-F41D-D4DADA5623FE}"/>
              </a:ext>
            </a:extLst>
          </p:cNvPr>
          <p:cNvSpPr/>
          <p:nvPr/>
        </p:nvSpPr>
        <p:spPr>
          <a:xfrm>
            <a:off x="4571999" y="1947334"/>
            <a:ext cx="889000" cy="889000"/>
          </a:xfrm>
          <a:prstGeom prst="ellipse">
            <a:avLst/>
          </a:prstGeom>
          <a:solidFill>
            <a:srgbClr val="FAF9F3"/>
          </a:solidFill>
          <a:ln>
            <a:solidFill>
              <a:srgbClr val="1717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12" name="Straight Connector 11">
            <a:extLst>
              <a:ext uri="{FF2B5EF4-FFF2-40B4-BE49-F238E27FC236}">
                <a16:creationId xmlns:a16="http://schemas.microsoft.com/office/drawing/2014/main" id="{2A667E5D-7FE5-E4FC-905D-2FC4216CA5A8}"/>
              </a:ext>
            </a:extLst>
          </p:cNvPr>
          <p:cNvCxnSpPr>
            <a:stCxn id="3" idx="4"/>
          </p:cNvCxnSpPr>
          <p:nvPr/>
        </p:nvCxnSpPr>
        <p:spPr>
          <a:xfrm>
            <a:off x="1355930" y="2836334"/>
            <a:ext cx="0" cy="39793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57118FA-602B-6AA6-1CCE-3DAC2E9791EC}"/>
              </a:ext>
            </a:extLst>
          </p:cNvPr>
          <p:cNvCxnSpPr/>
          <p:nvPr/>
        </p:nvCxnSpPr>
        <p:spPr>
          <a:xfrm>
            <a:off x="2585850" y="2836334"/>
            <a:ext cx="0" cy="397933"/>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BFA8FD4-4707-5953-90D8-0B36E834E1BE}"/>
              </a:ext>
            </a:extLst>
          </p:cNvPr>
          <p:cNvCxnSpPr/>
          <p:nvPr/>
        </p:nvCxnSpPr>
        <p:spPr>
          <a:xfrm>
            <a:off x="3796310" y="2836334"/>
            <a:ext cx="0" cy="397933"/>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14D9570-40E1-1812-44FA-85F4AF4CA6DF}"/>
              </a:ext>
            </a:extLst>
          </p:cNvPr>
          <p:cNvCxnSpPr/>
          <p:nvPr/>
        </p:nvCxnSpPr>
        <p:spPr>
          <a:xfrm>
            <a:off x="5016499" y="2836334"/>
            <a:ext cx="0" cy="397933"/>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5C0CD03-B59B-95EF-479D-F6495968DD9E}"/>
              </a:ext>
            </a:extLst>
          </p:cNvPr>
          <p:cNvSpPr txBox="1"/>
          <p:nvPr/>
        </p:nvSpPr>
        <p:spPr>
          <a:xfrm>
            <a:off x="699765" y="3318934"/>
            <a:ext cx="1312329" cy="738664"/>
          </a:xfrm>
          <a:prstGeom prst="rect">
            <a:avLst/>
          </a:prstGeom>
          <a:noFill/>
        </p:spPr>
        <p:txBody>
          <a:bodyPr wrap="square" rtlCol="0">
            <a:spAutoFit/>
          </a:bodyPr>
          <a:lstStyle/>
          <a:p>
            <a:pPr algn="ctr"/>
            <a:r>
              <a:rPr lang="en-US" sz="1400" dirty="0"/>
              <a:t>Lorem ipsum dolor sit </a:t>
            </a:r>
            <a:r>
              <a:rPr lang="en-US" sz="1400" dirty="0" err="1"/>
              <a:t>amet</a:t>
            </a:r>
            <a:endParaRPr lang="hu-HU" sz="1400" dirty="0"/>
          </a:p>
        </p:txBody>
      </p:sp>
      <p:sp>
        <p:nvSpPr>
          <p:cNvPr id="19" name="TextBox 18">
            <a:extLst>
              <a:ext uri="{FF2B5EF4-FFF2-40B4-BE49-F238E27FC236}">
                <a16:creationId xmlns:a16="http://schemas.microsoft.com/office/drawing/2014/main" id="{16A81BE5-5E0F-360E-0541-91D80C3CE272}"/>
              </a:ext>
            </a:extLst>
          </p:cNvPr>
          <p:cNvSpPr txBox="1"/>
          <p:nvPr/>
        </p:nvSpPr>
        <p:spPr>
          <a:xfrm>
            <a:off x="1919955" y="3318934"/>
            <a:ext cx="1312329" cy="738664"/>
          </a:xfrm>
          <a:prstGeom prst="rect">
            <a:avLst/>
          </a:prstGeom>
          <a:noFill/>
        </p:spPr>
        <p:txBody>
          <a:bodyPr wrap="square" rtlCol="0">
            <a:spAutoFit/>
          </a:bodyPr>
          <a:lstStyle/>
          <a:p>
            <a:pPr algn="ctr"/>
            <a:r>
              <a:rPr lang="en-US" sz="1400" dirty="0"/>
              <a:t>Lorem ipsum dolor sit </a:t>
            </a:r>
            <a:r>
              <a:rPr lang="en-US" sz="1400" dirty="0" err="1"/>
              <a:t>amet</a:t>
            </a:r>
            <a:endParaRPr lang="hu-HU" sz="1400" dirty="0"/>
          </a:p>
        </p:txBody>
      </p:sp>
      <p:sp>
        <p:nvSpPr>
          <p:cNvPr id="20" name="TextBox 19">
            <a:extLst>
              <a:ext uri="{FF2B5EF4-FFF2-40B4-BE49-F238E27FC236}">
                <a16:creationId xmlns:a16="http://schemas.microsoft.com/office/drawing/2014/main" id="{9397C009-31B3-C7F0-73F6-0DA393E937E4}"/>
              </a:ext>
            </a:extLst>
          </p:cNvPr>
          <p:cNvSpPr txBox="1"/>
          <p:nvPr/>
        </p:nvSpPr>
        <p:spPr>
          <a:xfrm>
            <a:off x="3140145" y="3318934"/>
            <a:ext cx="1312329" cy="738664"/>
          </a:xfrm>
          <a:prstGeom prst="rect">
            <a:avLst/>
          </a:prstGeom>
          <a:noFill/>
        </p:spPr>
        <p:txBody>
          <a:bodyPr wrap="square" rtlCol="0">
            <a:spAutoFit/>
          </a:bodyPr>
          <a:lstStyle/>
          <a:p>
            <a:pPr algn="ctr"/>
            <a:r>
              <a:rPr lang="en-US" sz="1400" dirty="0"/>
              <a:t>Lorem ipsum dolor sit </a:t>
            </a:r>
            <a:r>
              <a:rPr lang="en-US" sz="1400" dirty="0" err="1"/>
              <a:t>amet</a:t>
            </a:r>
            <a:endParaRPr lang="hu-HU" sz="1400" dirty="0"/>
          </a:p>
        </p:txBody>
      </p:sp>
      <p:sp>
        <p:nvSpPr>
          <p:cNvPr id="21" name="TextBox 20">
            <a:extLst>
              <a:ext uri="{FF2B5EF4-FFF2-40B4-BE49-F238E27FC236}">
                <a16:creationId xmlns:a16="http://schemas.microsoft.com/office/drawing/2014/main" id="{412D823B-C85D-E8B7-763B-56F41B534A6C}"/>
              </a:ext>
            </a:extLst>
          </p:cNvPr>
          <p:cNvSpPr txBox="1"/>
          <p:nvPr/>
        </p:nvSpPr>
        <p:spPr>
          <a:xfrm>
            <a:off x="4360335" y="3318934"/>
            <a:ext cx="1312329" cy="738664"/>
          </a:xfrm>
          <a:prstGeom prst="rect">
            <a:avLst/>
          </a:prstGeom>
          <a:noFill/>
        </p:spPr>
        <p:txBody>
          <a:bodyPr wrap="square" rtlCol="0">
            <a:spAutoFit/>
          </a:bodyPr>
          <a:lstStyle/>
          <a:p>
            <a:pPr algn="ctr"/>
            <a:r>
              <a:rPr lang="en-US" sz="1400" dirty="0"/>
              <a:t>Lorem ipsum dolor sit </a:t>
            </a:r>
            <a:r>
              <a:rPr lang="en-US" sz="1400" dirty="0" err="1"/>
              <a:t>amet</a:t>
            </a:r>
            <a:endParaRPr lang="hu-HU" sz="1400" dirty="0"/>
          </a:p>
        </p:txBody>
      </p:sp>
      <p:graphicFrame>
        <p:nvGraphicFramePr>
          <p:cNvPr id="24" name="Chart 23">
            <a:extLst>
              <a:ext uri="{FF2B5EF4-FFF2-40B4-BE49-F238E27FC236}">
                <a16:creationId xmlns:a16="http://schemas.microsoft.com/office/drawing/2014/main" id="{83984B1F-A811-5A55-C60A-C0AB0C9DDC76}"/>
              </a:ext>
            </a:extLst>
          </p:cNvPr>
          <p:cNvGraphicFramePr/>
          <p:nvPr>
            <p:extLst>
              <p:ext uri="{D42A27DB-BD31-4B8C-83A1-F6EECF244321}">
                <p14:modId xmlns:p14="http://schemas.microsoft.com/office/powerpoint/2010/main" val="2460417806"/>
              </p:ext>
            </p:extLst>
          </p:nvPr>
        </p:nvGraphicFramePr>
        <p:xfrm>
          <a:off x="7438395" y="1210733"/>
          <a:ext cx="3650249" cy="2510195"/>
        </p:xfrm>
        <a:graphic>
          <a:graphicData uri="http://schemas.openxmlformats.org/drawingml/2006/chart">
            <c:chart xmlns:c="http://schemas.openxmlformats.org/drawingml/2006/chart" xmlns:r="http://schemas.openxmlformats.org/officeDocument/2006/relationships" r:id="rId2"/>
          </a:graphicData>
        </a:graphic>
      </p:graphicFrame>
      <p:sp>
        <p:nvSpPr>
          <p:cNvPr id="26" name="TextBox 25">
            <a:extLst>
              <a:ext uri="{FF2B5EF4-FFF2-40B4-BE49-F238E27FC236}">
                <a16:creationId xmlns:a16="http://schemas.microsoft.com/office/drawing/2014/main" id="{C5AA2B9B-81DE-7A3C-CB4F-C2BB08F97737}"/>
              </a:ext>
            </a:extLst>
          </p:cNvPr>
          <p:cNvSpPr txBox="1"/>
          <p:nvPr/>
        </p:nvSpPr>
        <p:spPr>
          <a:xfrm>
            <a:off x="8708261" y="1991564"/>
            <a:ext cx="1079500" cy="584775"/>
          </a:xfrm>
          <a:prstGeom prst="rect">
            <a:avLst/>
          </a:prstGeom>
          <a:noFill/>
        </p:spPr>
        <p:txBody>
          <a:bodyPr wrap="square" rtlCol="0">
            <a:spAutoFit/>
          </a:bodyPr>
          <a:lstStyle/>
          <a:p>
            <a:pPr algn="ctr"/>
            <a:r>
              <a:rPr lang="en-US" sz="3200" dirty="0">
                <a:solidFill>
                  <a:srgbClr val="FAF9F3"/>
                </a:solidFill>
                <a:latin typeface="+mj-lt"/>
              </a:rPr>
              <a:t>72%</a:t>
            </a:r>
            <a:endParaRPr lang="hu-HU" sz="3200" dirty="0">
              <a:solidFill>
                <a:srgbClr val="FAF9F3"/>
              </a:solidFill>
              <a:latin typeface="+mj-lt"/>
            </a:endParaRPr>
          </a:p>
        </p:txBody>
      </p:sp>
      <p:graphicFrame>
        <p:nvGraphicFramePr>
          <p:cNvPr id="30" name="Chart 29">
            <a:extLst>
              <a:ext uri="{FF2B5EF4-FFF2-40B4-BE49-F238E27FC236}">
                <a16:creationId xmlns:a16="http://schemas.microsoft.com/office/drawing/2014/main" id="{A07EAB58-906F-3B31-7EBC-F44B7CFAB189}"/>
              </a:ext>
            </a:extLst>
          </p:cNvPr>
          <p:cNvGraphicFramePr/>
          <p:nvPr>
            <p:extLst>
              <p:ext uri="{D42A27DB-BD31-4B8C-83A1-F6EECF244321}">
                <p14:modId xmlns:p14="http://schemas.microsoft.com/office/powerpoint/2010/main" val="1030762593"/>
              </p:ext>
            </p:extLst>
          </p:nvPr>
        </p:nvGraphicFramePr>
        <p:xfrm>
          <a:off x="7174369" y="3784599"/>
          <a:ext cx="4178300" cy="2785534"/>
        </p:xfrm>
        <a:graphic>
          <a:graphicData uri="http://schemas.openxmlformats.org/drawingml/2006/chart">
            <c:chart xmlns:c="http://schemas.openxmlformats.org/drawingml/2006/chart" xmlns:r="http://schemas.openxmlformats.org/officeDocument/2006/relationships" r:id="rId3"/>
          </a:graphicData>
        </a:graphic>
      </p:graphicFrame>
      <p:pic>
        <p:nvPicPr>
          <p:cNvPr id="32" name="Graphic 31" descr="Coins with solid fill">
            <a:extLst>
              <a:ext uri="{FF2B5EF4-FFF2-40B4-BE49-F238E27FC236}">
                <a16:creationId xmlns:a16="http://schemas.microsoft.com/office/drawing/2014/main" id="{49E46962-D3E0-0C82-BE7C-44076877B8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2738" y="2099734"/>
            <a:ext cx="584200" cy="584200"/>
          </a:xfrm>
          <a:prstGeom prst="rect">
            <a:avLst/>
          </a:prstGeom>
        </p:spPr>
      </p:pic>
      <p:pic>
        <p:nvPicPr>
          <p:cNvPr id="34" name="Graphic 33" descr="Pie chart with solid fill">
            <a:extLst>
              <a:ext uri="{FF2B5EF4-FFF2-40B4-BE49-F238E27FC236}">
                <a16:creationId xmlns:a16="http://schemas.microsoft.com/office/drawing/2014/main" id="{346F321E-05EE-66F6-11DE-827B9A2F69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87194" y="2102909"/>
            <a:ext cx="577850" cy="577850"/>
          </a:xfrm>
          <a:prstGeom prst="rect">
            <a:avLst/>
          </a:prstGeom>
        </p:spPr>
      </p:pic>
      <p:pic>
        <p:nvPicPr>
          <p:cNvPr id="36" name="Graphic 35" descr="Handshake with solid fill">
            <a:extLst>
              <a:ext uri="{FF2B5EF4-FFF2-40B4-BE49-F238E27FC236}">
                <a16:creationId xmlns:a16="http://schemas.microsoft.com/office/drawing/2014/main" id="{A0C43732-4A45-B363-0508-C4553D044AA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03117" y="2116667"/>
            <a:ext cx="584200" cy="584200"/>
          </a:xfrm>
          <a:prstGeom prst="rect">
            <a:avLst/>
          </a:prstGeom>
        </p:spPr>
      </p:pic>
      <p:pic>
        <p:nvPicPr>
          <p:cNvPr id="38" name="Graphic 37" descr="Presentation with bar chart with solid fill">
            <a:extLst>
              <a:ext uri="{FF2B5EF4-FFF2-40B4-BE49-F238E27FC236}">
                <a16:creationId xmlns:a16="http://schemas.microsoft.com/office/drawing/2014/main" id="{8BC65DA3-E0B1-12A0-ADC0-0410B0B4996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48598" y="2153709"/>
            <a:ext cx="527050" cy="527050"/>
          </a:xfrm>
          <a:prstGeom prst="rect">
            <a:avLst/>
          </a:prstGeom>
        </p:spPr>
      </p:pic>
      <p:graphicFrame>
        <p:nvGraphicFramePr>
          <p:cNvPr id="39" name="Diagram 38">
            <a:extLst>
              <a:ext uri="{FF2B5EF4-FFF2-40B4-BE49-F238E27FC236}">
                <a16:creationId xmlns:a16="http://schemas.microsoft.com/office/drawing/2014/main" id="{0567F4F8-C29D-F5A6-480F-80D297AF1DCF}"/>
              </a:ext>
            </a:extLst>
          </p:cNvPr>
          <p:cNvGraphicFramePr/>
          <p:nvPr>
            <p:extLst>
              <p:ext uri="{D42A27DB-BD31-4B8C-83A1-F6EECF244321}">
                <p14:modId xmlns:p14="http://schemas.microsoft.com/office/powerpoint/2010/main" val="478395189"/>
              </p:ext>
            </p:extLst>
          </p:nvPr>
        </p:nvGraphicFramePr>
        <p:xfrm>
          <a:off x="639999" y="4365626"/>
          <a:ext cx="5184570" cy="153440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607896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DA2490-0CCB-E206-5CC2-20A4C2AD96F9}"/>
              </a:ext>
            </a:extLst>
          </p:cNvPr>
          <p:cNvSpPr>
            <a:spLocks noGrp="1"/>
          </p:cNvSpPr>
          <p:nvPr>
            <p:ph type="title"/>
          </p:nvPr>
        </p:nvSpPr>
        <p:spPr/>
        <p:txBody>
          <a:bodyPr/>
          <a:lstStyle/>
          <a:p>
            <a:r>
              <a:rPr lang="en-US" dirty="0"/>
              <a:t>Knowledge Check</a:t>
            </a:r>
            <a:endParaRPr lang="hu-HU" dirty="0"/>
          </a:p>
        </p:txBody>
      </p:sp>
      <p:sp>
        <p:nvSpPr>
          <p:cNvPr id="6" name="Text Placeholder 5">
            <a:extLst>
              <a:ext uri="{FF2B5EF4-FFF2-40B4-BE49-F238E27FC236}">
                <a16:creationId xmlns:a16="http://schemas.microsoft.com/office/drawing/2014/main" id="{FA2F449F-D171-6160-4F42-9A7B22D2D9F1}"/>
              </a:ext>
            </a:extLst>
          </p:cNvPr>
          <p:cNvSpPr>
            <a:spLocks noGrp="1"/>
          </p:cNvSpPr>
          <p:nvPr>
            <p:ph type="body" sz="quarter" idx="21"/>
          </p:nvPr>
        </p:nvSpPr>
        <p:spPr>
          <a:xfrm>
            <a:off x="911432" y="758824"/>
            <a:ext cx="7121315" cy="327795"/>
          </a:xfrm>
        </p:spPr>
        <p:txBody>
          <a:bodyPr/>
          <a:lstStyle/>
          <a:p>
            <a:r>
              <a:rPr lang="en-US" dirty="0"/>
              <a:t>Select the correct answer.</a:t>
            </a:r>
            <a:endParaRPr lang="hu-HU" dirty="0"/>
          </a:p>
        </p:txBody>
      </p:sp>
      <p:sp>
        <p:nvSpPr>
          <p:cNvPr id="7" name="Incorrect 1">
            <a:hlinkHover r:id="" action="ppaction://noaction" highlightClick="1"/>
            <a:extLst>
              <a:ext uri="{FF2B5EF4-FFF2-40B4-BE49-F238E27FC236}">
                <a16:creationId xmlns:a16="http://schemas.microsoft.com/office/drawing/2014/main" id="{C0450445-06EB-B2F9-8B17-5F04649D4DB9}"/>
              </a:ext>
            </a:extLst>
          </p:cNvPr>
          <p:cNvSpPr/>
          <p:nvPr/>
        </p:nvSpPr>
        <p:spPr>
          <a:xfrm>
            <a:off x="492054" y="1488463"/>
            <a:ext cx="6700133" cy="434647"/>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r>
              <a:rPr lang="en-US" dirty="0"/>
              <a:t>Incorrect</a:t>
            </a:r>
            <a:endParaRPr lang="hu-HU" dirty="0"/>
          </a:p>
        </p:txBody>
      </p:sp>
      <p:sp>
        <p:nvSpPr>
          <p:cNvPr id="8" name="Incorrect 2">
            <a:hlinkHover r:id="" action="ppaction://noaction" highlightClick="1"/>
            <a:extLst>
              <a:ext uri="{FF2B5EF4-FFF2-40B4-BE49-F238E27FC236}">
                <a16:creationId xmlns:a16="http://schemas.microsoft.com/office/drawing/2014/main" id="{BBD3F9BA-F811-C93D-BA30-C785EFC73CCB}"/>
              </a:ext>
            </a:extLst>
          </p:cNvPr>
          <p:cNvSpPr/>
          <p:nvPr/>
        </p:nvSpPr>
        <p:spPr>
          <a:xfrm>
            <a:off x="492054" y="2071168"/>
            <a:ext cx="6700133" cy="434647"/>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r>
              <a:rPr lang="en-US" dirty="0"/>
              <a:t>Incorrect</a:t>
            </a:r>
            <a:endParaRPr lang="hu-HU" dirty="0"/>
          </a:p>
        </p:txBody>
      </p:sp>
      <p:sp>
        <p:nvSpPr>
          <p:cNvPr id="9" name="Incorrect 3">
            <a:hlinkHover r:id="" action="ppaction://noaction" highlightClick="1"/>
            <a:extLst>
              <a:ext uri="{FF2B5EF4-FFF2-40B4-BE49-F238E27FC236}">
                <a16:creationId xmlns:a16="http://schemas.microsoft.com/office/drawing/2014/main" id="{71A810BF-C806-F2EA-2842-7FD95D8FA83D}"/>
              </a:ext>
            </a:extLst>
          </p:cNvPr>
          <p:cNvSpPr/>
          <p:nvPr/>
        </p:nvSpPr>
        <p:spPr>
          <a:xfrm>
            <a:off x="492054" y="2653873"/>
            <a:ext cx="6700133" cy="434647"/>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r>
              <a:rPr lang="en-US" dirty="0"/>
              <a:t>Incorrect</a:t>
            </a:r>
            <a:endParaRPr lang="hu-HU" dirty="0"/>
          </a:p>
        </p:txBody>
      </p:sp>
      <p:sp>
        <p:nvSpPr>
          <p:cNvPr id="10" name="Correct 1">
            <a:hlinkHover r:id="" action="ppaction://noaction" highlightClick="1"/>
            <a:extLst>
              <a:ext uri="{FF2B5EF4-FFF2-40B4-BE49-F238E27FC236}">
                <a16:creationId xmlns:a16="http://schemas.microsoft.com/office/drawing/2014/main" id="{1DAF3DF3-C5F1-25F8-2560-21C51FF5C66D}"/>
              </a:ext>
            </a:extLst>
          </p:cNvPr>
          <p:cNvSpPr/>
          <p:nvPr/>
        </p:nvSpPr>
        <p:spPr>
          <a:xfrm>
            <a:off x="492054" y="3236578"/>
            <a:ext cx="6700133" cy="434647"/>
          </a:xfrm>
          <a:prstGeom prst="rect">
            <a:avLst/>
          </a:prstGeom>
          <a:solidFill>
            <a:srgbClr val="171717"/>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r>
              <a:rPr lang="en-US" dirty="0"/>
              <a:t>Correct</a:t>
            </a:r>
            <a:endParaRPr lang="hu-HU" dirty="0"/>
          </a:p>
        </p:txBody>
      </p:sp>
      <p:sp>
        <p:nvSpPr>
          <p:cNvPr id="11" name="CorrectFeedback">
            <a:extLst>
              <a:ext uri="{FF2B5EF4-FFF2-40B4-BE49-F238E27FC236}">
                <a16:creationId xmlns:a16="http://schemas.microsoft.com/office/drawing/2014/main" id="{097DB882-FCCE-6E75-69FC-4A7153CD95A3}"/>
              </a:ext>
            </a:extLst>
          </p:cNvPr>
          <p:cNvSpPr txBox="1"/>
          <p:nvPr/>
        </p:nvSpPr>
        <p:spPr>
          <a:xfrm>
            <a:off x="8332694" y="1488463"/>
            <a:ext cx="3518647" cy="923330"/>
          </a:xfrm>
          <a:prstGeom prst="rect">
            <a:avLst/>
          </a:prstGeom>
          <a:noFill/>
        </p:spPr>
        <p:txBody>
          <a:bodyPr wrap="square" rtlCol="0">
            <a:spAutoFit/>
          </a:bodyPr>
          <a:lstStyle/>
          <a:p>
            <a:pPr algn="ctr"/>
            <a:r>
              <a:rPr lang="en-US" dirty="0">
                <a:solidFill>
                  <a:schemeClr val="bg1"/>
                </a:solidFill>
              </a:rPr>
              <a:t>That is correct!</a:t>
            </a:r>
          </a:p>
          <a:p>
            <a:pPr algn="ctr"/>
            <a:endParaRPr lang="en-US" dirty="0">
              <a:solidFill>
                <a:schemeClr val="bg1"/>
              </a:solidFill>
            </a:endParaRPr>
          </a:p>
          <a:p>
            <a:pPr algn="ctr"/>
            <a:r>
              <a:rPr lang="en-US" dirty="0">
                <a:solidFill>
                  <a:schemeClr val="bg1"/>
                </a:solidFill>
              </a:rPr>
              <a:t>Good job!</a:t>
            </a:r>
            <a:endParaRPr lang="hu-HU" dirty="0">
              <a:solidFill>
                <a:schemeClr val="bg1"/>
              </a:solidFill>
            </a:endParaRPr>
          </a:p>
        </p:txBody>
      </p:sp>
      <p:sp>
        <p:nvSpPr>
          <p:cNvPr id="12" name="IncorrectFeedback">
            <a:extLst>
              <a:ext uri="{FF2B5EF4-FFF2-40B4-BE49-F238E27FC236}">
                <a16:creationId xmlns:a16="http://schemas.microsoft.com/office/drawing/2014/main" id="{9E25C102-142A-CC49-22E5-39F44B469359}"/>
              </a:ext>
            </a:extLst>
          </p:cNvPr>
          <p:cNvSpPr txBox="1"/>
          <p:nvPr/>
        </p:nvSpPr>
        <p:spPr>
          <a:xfrm>
            <a:off x="8435284" y="1488463"/>
            <a:ext cx="3518647" cy="1200329"/>
          </a:xfrm>
          <a:prstGeom prst="rect">
            <a:avLst/>
          </a:prstGeom>
          <a:noFill/>
        </p:spPr>
        <p:txBody>
          <a:bodyPr wrap="square" rtlCol="0">
            <a:spAutoFit/>
          </a:bodyPr>
          <a:lstStyle/>
          <a:p>
            <a:pPr algn="ctr"/>
            <a:r>
              <a:rPr lang="en-US" dirty="0">
                <a:solidFill>
                  <a:schemeClr val="bg1"/>
                </a:solidFill>
              </a:rPr>
              <a:t>That is incorrect!</a:t>
            </a:r>
          </a:p>
          <a:p>
            <a:pPr algn="ctr"/>
            <a:endParaRPr lang="en-US" dirty="0">
              <a:solidFill>
                <a:schemeClr val="bg1"/>
              </a:solidFill>
            </a:endParaRPr>
          </a:p>
          <a:p>
            <a:pPr algn="ctr"/>
            <a:r>
              <a:rPr lang="en-US" dirty="0">
                <a:solidFill>
                  <a:schemeClr val="bg1"/>
                </a:solidFill>
              </a:rPr>
              <a:t>The correct answer was the fourth one.</a:t>
            </a:r>
            <a:endParaRPr lang="hu-HU" dirty="0">
              <a:solidFill>
                <a:schemeClr val="bg1"/>
              </a:solidFill>
            </a:endParaRPr>
          </a:p>
        </p:txBody>
      </p:sp>
      <p:sp>
        <p:nvSpPr>
          <p:cNvPr id="13" name="Rectangle 12">
            <a:hlinkClick r:id="" action="ppaction://hlinkshowjump?jump=nextslide"/>
            <a:extLst>
              <a:ext uri="{FF2B5EF4-FFF2-40B4-BE49-F238E27FC236}">
                <a16:creationId xmlns:a16="http://schemas.microsoft.com/office/drawing/2014/main" id="{EFBEF899-AED9-A44F-3605-47AED146A0A3}"/>
              </a:ext>
            </a:extLst>
          </p:cNvPr>
          <p:cNvSpPr/>
          <p:nvPr/>
        </p:nvSpPr>
        <p:spPr>
          <a:xfrm>
            <a:off x="654424" y="4145324"/>
            <a:ext cx="2415988" cy="43464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Continue</a:t>
            </a:r>
            <a:endParaRPr lang="hu-HU" dirty="0"/>
          </a:p>
        </p:txBody>
      </p:sp>
      <p:sp>
        <p:nvSpPr>
          <p:cNvPr id="14" name="Rectangle 13">
            <a:extLst>
              <a:ext uri="{FF2B5EF4-FFF2-40B4-BE49-F238E27FC236}">
                <a16:creationId xmlns:a16="http://schemas.microsoft.com/office/drawing/2014/main" id="{5EC34B8D-9912-C0A0-8C08-CF1FCC7F305B}"/>
              </a:ext>
            </a:extLst>
          </p:cNvPr>
          <p:cNvSpPr/>
          <p:nvPr/>
        </p:nvSpPr>
        <p:spPr>
          <a:xfrm>
            <a:off x="492054" y="6113099"/>
            <a:ext cx="7540693" cy="74490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Tip: If you're using a corporate Office account, you can convert this into a Microsoft Form to easily collect and manage feedback.</a:t>
            </a:r>
            <a:endParaRPr lang="hu-HU" dirty="0"/>
          </a:p>
        </p:txBody>
      </p:sp>
    </p:spTree>
    <p:extLst>
      <p:ext uri="{BB962C8B-B14F-4D97-AF65-F5344CB8AC3E}">
        <p14:creationId xmlns:p14="http://schemas.microsoft.com/office/powerpoint/2010/main" val="321271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4" nodeType="after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1"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000"/>
                            </p:stCondLst>
                            <p:childTnLst>
                              <p:par>
                                <p:cTn id="22" presetID="10" presetClass="entr" presetSubtype="0" fill="hold" grpId="4"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nextCondLst>
                <p:cond evt="onClick" delay="0">
                  <p:tgtEl>
                    <p:spTgt spid="7"/>
                  </p:tgtEl>
                </p:cond>
              </p:nextCondLst>
            </p:seq>
            <p:seq concurrent="1" nextAc="seek">
              <p:cTn id="25" restart="whenNotActive" fill="hold" evtFilter="cancelBubble" nodeType="interactiveSeq">
                <p:stCondLst>
                  <p:cond evt="onClick" delay="0">
                    <p:tgtEl>
                      <p:spTgt spid="8"/>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3" nodeType="afterEffect">
                                  <p:stCondLst>
                                    <p:cond delay="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2"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1000"/>
                            </p:stCondLst>
                            <p:childTnLst>
                              <p:par>
                                <p:cTn id="36" presetID="10" presetClass="entr" presetSubtype="0" fill="hold" grpId="3"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nextCondLst>
                <p:cond evt="onClick" delay="0">
                  <p:tgtEl>
                    <p:spTgt spid="8"/>
                  </p:tgtEl>
                </p:cond>
              </p:nextCondLst>
            </p:seq>
            <p:seq concurrent="1" nextAc="seek">
              <p:cTn id="39" restart="whenNotActive" fill="hold" evtFilter="cancelBubble" nodeType="interactiveSeq">
                <p:stCondLst>
                  <p:cond evt="onClick" delay="0">
                    <p:tgtEl>
                      <p:spTgt spid="9"/>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grpId="2" nodeType="afterEffect">
                                  <p:stCondLst>
                                    <p:cond delay="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childTnLst>
                          </p:cTn>
                        </p:par>
                        <p:par>
                          <p:cTn id="45" fill="hold">
                            <p:stCondLst>
                              <p:cond delay="500"/>
                            </p:stCondLst>
                            <p:childTnLst>
                              <p:par>
                                <p:cTn id="46" presetID="10" presetClass="entr" presetSubtype="0" fill="hold" grpId="3"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par>
                          <p:cTn id="49" fill="hold">
                            <p:stCondLst>
                              <p:cond delay="1000"/>
                            </p:stCondLst>
                            <p:childTnLst>
                              <p:par>
                                <p:cTn id="50" presetID="10" presetClass="entr" presetSubtype="0" fill="hold" grpId="2"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4" nodeType="afterEffect">
                                  <p:stCondLst>
                                    <p:cond delay="0"/>
                                  </p:stCondLst>
                                  <p:childTnLst>
                                    <p:animEffect transition="out" filter="fade">
                                      <p:cBhvr>
                                        <p:cTn id="57" dur="500"/>
                                        <p:tgtEl>
                                          <p:spTgt spid="12"/>
                                        </p:tgtEl>
                                      </p:cBhvr>
                                    </p:animEffect>
                                    <p:set>
                                      <p:cBhvr>
                                        <p:cTn id="58" dur="1" fill="hold">
                                          <p:stCondLst>
                                            <p:cond delay="499"/>
                                          </p:stCondLst>
                                        </p:cTn>
                                        <p:tgtEl>
                                          <p:spTgt spid="12"/>
                                        </p:tgtEl>
                                        <p:attrNameLst>
                                          <p:attrName>style.visibility</p:attrName>
                                        </p:attrNameLst>
                                      </p:cBhvr>
                                      <p:to>
                                        <p:strVal val="hidden"/>
                                      </p:to>
                                    </p:set>
                                  </p:childTnLst>
                                </p:cTn>
                              </p:par>
                            </p:childTnLst>
                          </p:cTn>
                        </p:par>
                        <p:par>
                          <p:cTn id="59" fill="hold">
                            <p:stCondLst>
                              <p:cond delay="500"/>
                            </p:stCondLst>
                            <p:childTnLst>
                              <p:par>
                                <p:cTn id="60" presetID="10" presetClass="entr" presetSubtype="0" fill="hold" grpId="1"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childTnLst>
                                </p:cTn>
                              </p:par>
                            </p:childTnLst>
                          </p:cTn>
                        </p:par>
                        <p:par>
                          <p:cTn id="63" fill="hold">
                            <p:stCondLst>
                              <p:cond delay="1000"/>
                            </p:stCondLst>
                            <p:childTnLst>
                              <p:par>
                                <p:cTn id="64" presetID="10" presetClass="entr" presetSubtype="0" fill="hold" grpId="1"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childTnLst>
                          </p:cTn>
                        </p:par>
                      </p:childTnLst>
                    </p:cTn>
                  </p:par>
                </p:childTnLst>
              </p:cTn>
              <p:nextCondLst>
                <p:cond evt="onClick" delay="0">
                  <p:tgtEl>
                    <p:spTgt spid="10"/>
                  </p:tgtEl>
                </p:cond>
              </p:nextCondLst>
            </p:seq>
          </p:childTnLst>
        </p:cTn>
      </p:par>
    </p:tnLst>
    <p:bldLst>
      <p:bldP spid="11" grpId="0"/>
      <p:bldP spid="11" grpId="1"/>
      <p:bldP spid="11" grpId="2"/>
      <p:bldP spid="11" grpId="3"/>
      <p:bldP spid="11" grpId="4"/>
      <p:bldP spid="12" grpId="0"/>
      <p:bldP spid="12" grpId="1"/>
      <p:bldP spid="12" grpId="2"/>
      <p:bldP spid="12" grpId="3"/>
      <p:bldP spid="12" grpId="4"/>
      <p:bldP spid="13" grpId="0" animBg="1"/>
      <p:bldP spid="13" grpId="1" animBg="1"/>
      <p:bldP spid="13" grpId="2" animBg="1"/>
      <p:bldP spid="13" grpId="3" animBg="1"/>
      <p:bldP spid="13" grpId="4"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erson in a black dress&#10;&#10;AI-generated content may be incorrect.">
            <a:extLst>
              <a:ext uri="{FF2B5EF4-FFF2-40B4-BE49-F238E27FC236}">
                <a16:creationId xmlns:a16="http://schemas.microsoft.com/office/drawing/2014/main" id="{5E1EA32D-8F6A-0BE5-C3C8-4878D0B9E50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r="-40001" b="41857"/>
          <a:stretch/>
        </p:blipFill>
        <p:spPr>
          <a:xfrm>
            <a:off x="8693491" y="1619250"/>
            <a:ext cx="3498509" cy="5238750"/>
          </a:xfrm>
        </p:spPr>
      </p:pic>
      <p:sp>
        <p:nvSpPr>
          <p:cNvPr id="4" name="Title 3">
            <a:extLst>
              <a:ext uri="{FF2B5EF4-FFF2-40B4-BE49-F238E27FC236}">
                <a16:creationId xmlns:a16="http://schemas.microsoft.com/office/drawing/2014/main" id="{A9FAD1DB-A8FA-1190-8180-529E55BDF885}"/>
              </a:ext>
            </a:extLst>
          </p:cNvPr>
          <p:cNvSpPr>
            <a:spLocks noGrp="1"/>
          </p:cNvSpPr>
          <p:nvPr>
            <p:ph type="title"/>
          </p:nvPr>
        </p:nvSpPr>
        <p:spPr>
          <a:xfrm>
            <a:off x="911432" y="25630"/>
            <a:ext cx="7121315" cy="710970"/>
          </a:xfrm>
        </p:spPr>
        <p:txBody>
          <a:bodyPr/>
          <a:lstStyle/>
          <a:p>
            <a:r>
              <a:rPr lang="en-US" dirty="0"/>
              <a:t>Scenario</a:t>
            </a:r>
            <a:endParaRPr lang="hu-HU" dirty="0"/>
          </a:p>
        </p:txBody>
      </p:sp>
      <p:sp>
        <p:nvSpPr>
          <p:cNvPr id="5" name="Text Placeholder 4">
            <a:extLst>
              <a:ext uri="{FF2B5EF4-FFF2-40B4-BE49-F238E27FC236}">
                <a16:creationId xmlns:a16="http://schemas.microsoft.com/office/drawing/2014/main" id="{9256B69A-59D6-CFD3-E580-51A2CF3FA689}"/>
              </a:ext>
            </a:extLst>
          </p:cNvPr>
          <p:cNvSpPr>
            <a:spLocks noGrp="1"/>
          </p:cNvSpPr>
          <p:nvPr>
            <p:ph type="body" sz="quarter" idx="10"/>
          </p:nvPr>
        </p:nvSpPr>
        <p:spPr>
          <a:xfrm>
            <a:off x="3689350" y="1136650"/>
            <a:ext cx="5391150" cy="1073150"/>
          </a:xfrm>
        </p:spPr>
        <p:txBody>
          <a:bodyPr>
            <a:normAutofit fontScale="92500" lnSpcReduction="20000"/>
          </a:bodyPr>
          <a:lstStyle/>
          <a:p>
            <a:r>
              <a:rPr lang="hu-HU" dirty="0"/>
              <a:t>Lorem ipsum dolor sit amet, consectetur adipiscing elit. Etiam fermentum nibh a leo finibus venenatis. Duis congue, mi ullamcorper sodales tincidunt, tortor dui posuere diam, nec iaculis leo ex a eros. Curabitur vulputate tortor vitae massa dictum, ut finibus sem condimentum</a:t>
            </a:r>
            <a:r>
              <a:rPr lang="en-US" dirty="0"/>
              <a:t>?</a:t>
            </a:r>
            <a:endParaRPr lang="hu-HU" dirty="0"/>
          </a:p>
        </p:txBody>
      </p:sp>
      <p:pic>
        <p:nvPicPr>
          <p:cNvPr id="14" name="Picture Placeholder 13" descr="A person in a suit with his hands folded&#10;&#10;AI-generated content may be incorrect.">
            <a:extLst>
              <a:ext uri="{FF2B5EF4-FFF2-40B4-BE49-F238E27FC236}">
                <a16:creationId xmlns:a16="http://schemas.microsoft.com/office/drawing/2014/main" id="{048A86E1-0BC0-9C83-A3B3-36D99714004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b="45516"/>
          <a:stretch/>
        </p:blipFill>
        <p:spPr>
          <a:xfrm>
            <a:off x="0" y="1619250"/>
            <a:ext cx="3498509" cy="5238750"/>
          </a:xfrm>
        </p:spPr>
      </p:pic>
      <p:sp>
        <p:nvSpPr>
          <p:cNvPr id="6" name="Speech Bubble: Rectangle 5">
            <a:hlinkClick r:id="" action="ppaction://hlinkshowjump?jump=nextslide"/>
            <a:extLst>
              <a:ext uri="{FF2B5EF4-FFF2-40B4-BE49-F238E27FC236}">
                <a16:creationId xmlns:a16="http://schemas.microsoft.com/office/drawing/2014/main" id="{49D1CD0D-2413-174D-2364-F7CDB23C5266}"/>
              </a:ext>
            </a:extLst>
          </p:cNvPr>
          <p:cNvSpPr/>
          <p:nvPr/>
        </p:nvSpPr>
        <p:spPr>
          <a:xfrm>
            <a:off x="3144644" y="2841331"/>
            <a:ext cx="4853010" cy="710970"/>
          </a:xfrm>
          <a:prstGeom prst="wedgeRectCallout">
            <a:avLst>
              <a:gd name="adj1" fmla="val -57782"/>
              <a:gd name="adj2" fmla="val -41645"/>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Incorrect answer</a:t>
            </a:r>
            <a:endParaRPr lang="hu-HU" dirty="0"/>
          </a:p>
        </p:txBody>
      </p:sp>
      <p:sp>
        <p:nvSpPr>
          <p:cNvPr id="7" name="Speech Bubble: Rectangle 6">
            <a:hlinkClick r:id="" action="ppaction://hlinkshowjump?jump=nextslide"/>
            <a:extLst>
              <a:ext uri="{FF2B5EF4-FFF2-40B4-BE49-F238E27FC236}">
                <a16:creationId xmlns:a16="http://schemas.microsoft.com/office/drawing/2014/main" id="{3A3AD189-28C0-D818-147D-1A6EAD285CCE}"/>
              </a:ext>
            </a:extLst>
          </p:cNvPr>
          <p:cNvSpPr/>
          <p:nvPr/>
        </p:nvSpPr>
        <p:spPr>
          <a:xfrm>
            <a:off x="3144644" y="3603561"/>
            <a:ext cx="4853010" cy="710970"/>
          </a:xfrm>
          <a:prstGeom prst="wedgeRectCallout">
            <a:avLst>
              <a:gd name="adj1" fmla="val -57782"/>
              <a:gd name="adj2" fmla="val -41645"/>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Incorrect answer</a:t>
            </a:r>
            <a:endParaRPr lang="hu-HU" dirty="0"/>
          </a:p>
        </p:txBody>
      </p:sp>
      <p:sp>
        <p:nvSpPr>
          <p:cNvPr id="8" name="Speech Bubble: Rectangle 7">
            <a:hlinkClick r:id="rId5" action="ppaction://hlinksldjump"/>
            <a:extLst>
              <a:ext uri="{FF2B5EF4-FFF2-40B4-BE49-F238E27FC236}">
                <a16:creationId xmlns:a16="http://schemas.microsoft.com/office/drawing/2014/main" id="{C0735618-3957-99E3-581E-1FB0F71466DC}"/>
              </a:ext>
            </a:extLst>
          </p:cNvPr>
          <p:cNvSpPr/>
          <p:nvPr/>
        </p:nvSpPr>
        <p:spPr>
          <a:xfrm>
            <a:off x="3144644" y="4365791"/>
            <a:ext cx="4853010" cy="710970"/>
          </a:xfrm>
          <a:prstGeom prst="wedgeRectCallout">
            <a:avLst>
              <a:gd name="adj1" fmla="val -57782"/>
              <a:gd name="adj2" fmla="val -41645"/>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Correct answer</a:t>
            </a:r>
            <a:endParaRPr lang="hu-HU" dirty="0"/>
          </a:p>
        </p:txBody>
      </p:sp>
    </p:spTree>
    <p:extLst>
      <p:ext uri="{BB962C8B-B14F-4D97-AF65-F5344CB8AC3E}">
        <p14:creationId xmlns:p14="http://schemas.microsoft.com/office/powerpoint/2010/main" val="151586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23789-122D-822D-785F-6AB503AA233F}"/>
            </a:ext>
          </a:extLst>
        </p:cNvPr>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35A3D454-5DC1-9801-DD14-F2CEB181425A}"/>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r="-33479" b="43738"/>
          <a:stretch/>
        </p:blipFill>
        <p:spPr>
          <a:xfrm>
            <a:off x="8693491" y="1619250"/>
            <a:ext cx="3498509" cy="5238750"/>
          </a:xfrm>
        </p:spPr>
      </p:pic>
      <p:sp>
        <p:nvSpPr>
          <p:cNvPr id="4" name="Title 3">
            <a:extLst>
              <a:ext uri="{FF2B5EF4-FFF2-40B4-BE49-F238E27FC236}">
                <a16:creationId xmlns:a16="http://schemas.microsoft.com/office/drawing/2014/main" id="{6794373F-AB83-EC06-2369-232001F1ADBD}"/>
              </a:ext>
            </a:extLst>
          </p:cNvPr>
          <p:cNvSpPr>
            <a:spLocks noGrp="1"/>
          </p:cNvSpPr>
          <p:nvPr>
            <p:ph type="title"/>
          </p:nvPr>
        </p:nvSpPr>
        <p:spPr>
          <a:xfrm>
            <a:off x="911432" y="25630"/>
            <a:ext cx="7121315" cy="710970"/>
          </a:xfrm>
        </p:spPr>
        <p:txBody>
          <a:bodyPr/>
          <a:lstStyle/>
          <a:p>
            <a:r>
              <a:rPr lang="en-US" dirty="0"/>
              <a:t>Scenario</a:t>
            </a:r>
            <a:endParaRPr lang="hu-HU" dirty="0"/>
          </a:p>
        </p:txBody>
      </p:sp>
      <p:sp>
        <p:nvSpPr>
          <p:cNvPr id="5" name="Text Placeholder 4">
            <a:extLst>
              <a:ext uri="{FF2B5EF4-FFF2-40B4-BE49-F238E27FC236}">
                <a16:creationId xmlns:a16="http://schemas.microsoft.com/office/drawing/2014/main" id="{B9E81691-95A7-3B14-6449-864A06D21F7D}"/>
              </a:ext>
            </a:extLst>
          </p:cNvPr>
          <p:cNvSpPr>
            <a:spLocks noGrp="1"/>
          </p:cNvSpPr>
          <p:nvPr>
            <p:ph type="body" sz="quarter" idx="10"/>
          </p:nvPr>
        </p:nvSpPr>
        <p:spPr>
          <a:xfrm>
            <a:off x="3689350" y="1136650"/>
            <a:ext cx="5391150" cy="1073150"/>
          </a:xfrm>
        </p:spPr>
        <p:txBody>
          <a:bodyPr anchor="ctr">
            <a:normAutofit/>
          </a:bodyPr>
          <a:lstStyle/>
          <a:p>
            <a:pPr algn="ctr"/>
            <a:r>
              <a:rPr lang="en-US" dirty="0"/>
              <a:t>That’s not what I’m looking for!</a:t>
            </a:r>
            <a:endParaRPr lang="hu-HU" dirty="0"/>
          </a:p>
        </p:txBody>
      </p:sp>
      <p:pic>
        <p:nvPicPr>
          <p:cNvPr id="14" name="Picture Placeholder 13">
            <a:extLst>
              <a:ext uri="{FF2B5EF4-FFF2-40B4-BE49-F238E27FC236}">
                <a16:creationId xmlns:a16="http://schemas.microsoft.com/office/drawing/2014/main" id="{6EE8AFDF-9490-5A3E-8F73-7EF37D29DDA6}"/>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b="42630"/>
          <a:stretch/>
        </p:blipFill>
        <p:spPr>
          <a:xfrm>
            <a:off x="0" y="1619250"/>
            <a:ext cx="3498509" cy="5238750"/>
          </a:xfrm>
        </p:spPr>
      </p:pic>
      <p:sp>
        <p:nvSpPr>
          <p:cNvPr id="2" name="Rectangle 1">
            <a:hlinkClick r:id="rId5" action="ppaction://hlinksldjump"/>
            <a:extLst>
              <a:ext uri="{FF2B5EF4-FFF2-40B4-BE49-F238E27FC236}">
                <a16:creationId xmlns:a16="http://schemas.microsoft.com/office/drawing/2014/main" id="{7E508947-D612-6745-C672-09A9D3572156}"/>
              </a:ext>
            </a:extLst>
          </p:cNvPr>
          <p:cNvSpPr/>
          <p:nvPr/>
        </p:nvSpPr>
        <p:spPr>
          <a:xfrm>
            <a:off x="4264026" y="3936999"/>
            <a:ext cx="3663947" cy="603251"/>
          </a:xfrm>
          <a:prstGeom prst="rect">
            <a:avLst/>
          </a:prstGeom>
          <a:solidFill>
            <a:srgbClr val="E57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 Again</a:t>
            </a:r>
            <a:endParaRPr lang="hu-HU" dirty="0"/>
          </a:p>
        </p:txBody>
      </p:sp>
    </p:spTree>
    <p:extLst>
      <p:ext uri="{BB962C8B-B14F-4D97-AF65-F5344CB8AC3E}">
        <p14:creationId xmlns:p14="http://schemas.microsoft.com/office/powerpoint/2010/main" val="25124231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EBFF3-6BB7-BD44-9538-C7D2B87C4C79}"/>
            </a:ext>
          </a:extLst>
        </p:cNvPr>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BDA12D5F-C730-5AA7-9B11-5B2B8BA898F9}"/>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 r="-34994" b="37238"/>
          <a:stretch/>
        </p:blipFill>
        <p:spPr>
          <a:xfrm>
            <a:off x="8693491" y="1619250"/>
            <a:ext cx="3498509" cy="5238750"/>
          </a:xfrm>
        </p:spPr>
      </p:pic>
      <p:sp>
        <p:nvSpPr>
          <p:cNvPr id="4" name="Title 3">
            <a:extLst>
              <a:ext uri="{FF2B5EF4-FFF2-40B4-BE49-F238E27FC236}">
                <a16:creationId xmlns:a16="http://schemas.microsoft.com/office/drawing/2014/main" id="{81665994-9CAA-24D7-6477-1A0CED4F3C48}"/>
              </a:ext>
            </a:extLst>
          </p:cNvPr>
          <p:cNvSpPr>
            <a:spLocks noGrp="1"/>
          </p:cNvSpPr>
          <p:nvPr>
            <p:ph type="title"/>
          </p:nvPr>
        </p:nvSpPr>
        <p:spPr>
          <a:xfrm>
            <a:off x="911432" y="25630"/>
            <a:ext cx="7121315" cy="710970"/>
          </a:xfrm>
        </p:spPr>
        <p:txBody>
          <a:bodyPr/>
          <a:lstStyle/>
          <a:p>
            <a:r>
              <a:rPr lang="en-US" dirty="0"/>
              <a:t>Scenario</a:t>
            </a:r>
            <a:endParaRPr lang="hu-HU" dirty="0"/>
          </a:p>
        </p:txBody>
      </p:sp>
      <p:sp>
        <p:nvSpPr>
          <p:cNvPr id="5" name="Text Placeholder 4">
            <a:extLst>
              <a:ext uri="{FF2B5EF4-FFF2-40B4-BE49-F238E27FC236}">
                <a16:creationId xmlns:a16="http://schemas.microsoft.com/office/drawing/2014/main" id="{89415420-AAE2-0943-181B-0AEE3B4A08F9}"/>
              </a:ext>
            </a:extLst>
          </p:cNvPr>
          <p:cNvSpPr>
            <a:spLocks noGrp="1"/>
          </p:cNvSpPr>
          <p:nvPr>
            <p:ph type="body" sz="quarter" idx="10"/>
          </p:nvPr>
        </p:nvSpPr>
        <p:spPr>
          <a:xfrm>
            <a:off x="3689350" y="1136650"/>
            <a:ext cx="5391150" cy="1073150"/>
          </a:xfrm>
        </p:spPr>
        <p:txBody>
          <a:bodyPr anchor="ctr">
            <a:normAutofit/>
          </a:bodyPr>
          <a:lstStyle/>
          <a:p>
            <a:pPr algn="ctr"/>
            <a:r>
              <a:rPr lang="en-US" dirty="0"/>
              <a:t>Thank you! That sounds like the perfect solution!</a:t>
            </a:r>
            <a:endParaRPr lang="hu-HU" dirty="0"/>
          </a:p>
        </p:txBody>
      </p:sp>
      <p:pic>
        <p:nvPicPr>
          <p:cNvPr id="14" name="Picture Placeholder 13">
            <a:extLst>
              <a:ext uri="{FF2B5EF4-FFF2-40B4-BE49-F238E27FC236}">
                <a16:creationId xmlns:a16="http://schemas.microsoft.com/office/drawing/2014/main" id="{D117660A-CB8E-7028-DC81-DFC87D6D47EC}"/>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b="34778"/>
          <a:stretch/>
        </p:blipFill>
        <p:spPr>
          <a:xfrm>
            <a:off x="0" y="1619250"/>
            <a:ext cx="3498509" cy="5238750"/>
          </a:xfrm>
        </p:spPr>
      </p:pic>
      <p:sp>
        <p:nvSpPr>
          <p:cNvPr id="2" name="Rectangle 1">
            <a:hlinkClick r:id="" action="ppaction://hlinkshowjump?jump=nextslide"/>
            <a:extLst>
              <a:ext uri="{FF2B5EF4-FFF2-40B4-BE49-F238E27FC236}">
                <a16:creationId xmlns:a16="http://schemas.microsoft.com/office/drawing/2014/main" id="{1E3F3B58-9BC7-96E1-53A0-03F9D3F5048F}"/>
              </a:ext>
            </a:extLst>
          </p:cNvPr>
          <p:cNvSpPr/>
          <p:nvPr/>
        </p:nvSpPr>
        <p:spPr>
          <a:xfrm>
            <a:off x="4264026" y="3936999"/>
            <a:ext cx="3663947" cy="603251"/>
          </a:xfrm>
          <a:prstGeom prst="rect">
            <a:avLst/>
          </a:prstGeom>
          <a:solidFill>
            <a:srgbClr val="E57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Continue</a:t>
            </a:r>
            <a:endParaRPr lang="hu-HU" dirty="0"/>
          </a:p>
        </p:txBody>
      </p:sp>
    </p:spTree>
    <p:extLst>
      <p:ext uri="{BB962C8B-B14F-4D97-AF65-F5344CB8AC3E}">
        <p14:creationId xmlns:p14="http://schemas.microsoft.com/office/powerpoint/2010/main" val="15070086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C993EF4-84D6-37DB-E861-6BDFAB0D211E}"/>
              </a:ext>
            </a:extLst>
          </p:cNvPr>
          <p:cNvSpPr>
            <a:spLocks noGrp="1"/>
          </p:cNvSpPr>
          <p:nvPr>
            <p:ph type="title"/>
          </p:nvPr>
        </p:nvSpPr>
        <p:spPr/>
        <p:txBody>
          <a:bodyPr/>
          <a:lstStyle/>
          <a:p>
            <a:r>
              <a:rPr lang="en-US" dirty="0"/>
              <a:t>Conclusion</a:t>
            </a:r>
            <a:endParaRPr lang="hu-HU" dirty="0"/>
          </a:p>
        </p:txBody>
      </p:sp>
      <p:sp>
        <p:nvSpPr>
          <p:cNvPr id="33" name="Text Placeholder 31">
            <a:extLst>
              <a:ext uri="{FF2B5EF4-FFF2-40B4-BE49-F238E27FC236}">
                <a16:creationId xmlns:a16="http://schemas.microsoft.com/office/drawing/2014/main" id="{08288704-9449-4F88-6578-D20D32A31BA2}"/>
              </a:ext>
            </a:extLst>
          </p:cNvPr>
          <p:cNvSpPr txBox="1">
            <a:spLocks/>
          </p:cNvSpPr>
          <p:nvPr/>
        </p:nvSpPr>
        <p:spPr>
          <a:xfrm>
            <a:off x="4159250" y="1908957"/>
            <a:ext cx="7737475" cy="828675"/>
          </a:xfrm>
          <a:prstGeom prst="rect">
            <a:avLst/>
          </a:prstGeom>
          <a:solidFill>
            <a:schemeClr val="accent1"/>
          </a:solidFill>
        </p:spPr>
        <p:txBody>
          <a:bodyPr lIns="576000" anchor="ct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FAF9F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b="1" dirty="0"/>
              <a:t>Spread the Word</a:t>
            </a:r>
            <a:r>
              <a:rPr lang="en-US" dirty="0"/>
              <a:t> – If you find this template useful, share it with colleagues or on social media to help others create engaging presentations.</a:t>
            </a:r>
          </a:p>
        </p:txBody>
      </p:sp>
      <p:sp>
        <p:nvSpPr>
          <p:cNvPr id="34" name="Text Placeholder 31">
            <a:extLst>
              <a:ext uri="{FF2B5EF4-FFF2-40B4-BE49-F238E27FC236}">
                <a16:creationId xmlns:a16="http://schemas.microsoft.com/office/drawing/2014/main" id="{4732E498-67AD-4C01-3850-E8A6AF2D8EF7}"/>
              </a:ext>
            </a:extLst>
          </p:cNvPr>
          <p:cNvSpPr txBox="1">
            <a:spLocks/>
          </p:cNvSpPr>
          <p:nvPr/>
        </p:nvSpPr>
        <p:spPr>
          <a:xfrm>
            <a:off x="4159250" y="2900910"/>
            <a:ext cx="7737475" cy="828675"/>
          </a:xfrm>
          <a:prstGeom prst="rect">
            <a:avLst/>
          </a:prstGeom>
          <a:solidFill>
            <a:schemeClr val="accent1"/>
          </a:solidFill>
        </p:spPr>
        <p:txBody>
          <a:bodyPr lIns="57600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FAF9F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b="1" dirty="0"/>
              <a:t>Feedback is Welcome</a:t>
            </a:r>
            <a:r>
              <a:rPr lang="en-US" dirty="0"/>
              <a:t> – We’d love to hear your thoughts! Let us know what you liked and what we could improve for future freebies.</a:t>
            </a:r>
          </a:p>
        </p:txBody>
      </p:sp>
      <p:sp>
        <p:nvSpPr>
          <p:cNvPr id="35" name="Text Placeholder 31">
            <a:extLst>
              <a:ext uri="{FF2B5EF4-FFF2-40B4-BE49-F238E27FC236}">
                <a16:creationId xmlns:a16="http://schemas.microsoft.com/office/drawing/2014/main" id="{82F93AA2-CB68-F8EC-BA39-969C8950D0A5}"/>
              </a:ext>
            </a:extLst>
          </p:cNvPr>
          <p:cNvSpPr txBox="1">
            <a:spLocks/>
          </p:cNvSpPr>
          <p:nvPr/>
        </p:nvSpPr>
        <p:spPr>
          <a:xfrm>
            <a:off x="4159250" y="3934192"/>
            <a:ext cx="7737475" cy="828675"/>
          </a:xfrm>
          <a:prstGeom prst="rect">
            <a:avLst/>
          </a:prstGeom>
          <a:solidFill>
            <a:schemeClr val="accent1"/>
          </a:solidFill>
        </p:spPr>
        <p:txBody>
          <a:bodyPr lIns="57600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FAF9F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t>Explore More</a:t>
            </a:r>
            <a:r>
              <a:rPr lang="en-US" dirty="0"/>
              <a:t> – Visit </a:t>
            </a:r>
            <a:r>
              <a:rPr lang="en-US" dirty="0">
                <a:solidFill>
                  <a:schemeClr val="bg1"/>
                </a:solidFill>
                <a:hlinkClick r:id="rId2">
                  <a:extLst>
                    <a:ext uri="{A12FA001-AC4F-418D-AE19-62706E023703}">
                      <ahyp:hlinkClr xmlns:ahyp="http://schemas.microsoft.com/office/drawing/2018/hyperlinkcolor" val="tx"/>
                    </a:ext>
                  </a:extLst>
                </a:hlinkClick>
              </a:rPr>
              <a:t>Educating Media</a:t>
            </a:r>
            <a:r>
              <a:rPr lang="en-US" dirty="0">
                <a:solidFill>
                  <a:schemeClr val="bg1"/>
                </a:solidFill>
              </a:rPr>
              <a:t> </a:t>
            </a:r>
            <a:r>
              <a:rPr lang="en-US" dirty="0"/>
              <a:t>for more eLearning and design solutions. Let’s create something amazing together! </a:t>
            </a:r>
          </a:p>
        </p:txBody>
      </p:sp>
      <p:sp>
        <p:nvSpPr>
          <p:cNvPr id="32" name="Text Placeholder 31">
            <a:extLst>
              <a:ext uri="{FF2B5EF4-FFF2-40B4-BE49-F238E27FC236}">
                <a16:creationId xmlns:a16="http://schemas.microsoft.com/office/drawing/2014/main" id="{CC326290-8371-7102-6674-976123C490A7}"/>
              </a:ext>
            </a:extLst>
          </p:cNvPr>
          <p:cNvSpPr txBox="1">
            <a:spLocks/>
          </p:cNvSpPr>
          <p:nvPr/>
        </p:nvSpPr>
        <p:spPr>
          <a:xfrm>
            <a:off x="4159250" y="950913"/>
            <a:ext cx="7737475" cy="828675"/>
          </a:xfrm>
          <a:prstGeom prst="rect">
            <a:avLst/>
          </a:prstGeom>
          <a:solidFill>
            <a:schemeClr val="accent1"/>
          </a:solidFill>
        </p:spPr>
        <p:txBody>
          <a:bodyPr lIns="576000" anchor="ctr">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FAF9F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b="1" dirty="0"/>
              <a:t>Enjoy &amp; Customize</a:t>
            </a:r>
            <a:r>
              <a:rPr lang="en-US" dirty="0"/>
              <a:t> – This template is fully editable, so feel free to tweak colors, fonts, and layouts to fit your needs. </a:t>
            </a:r>
          </a:p>
          <a:p>
            <a:r>
              <a:rPr lang="en-US" dirty="0"/>
              <a:t>Make it your own!</a:t>
            </a:r>
          </a:p>
        </p:txBody>
      </p:sp>
      <p:grpSp>
        <p:nvGrpSpPr>
          <p:cNvPr id="19" name="Group 18">
            <a:extLst>
              <a:ext uri="{FF2B5EF4-FFF2-40B4-BE49-F238E27FC236}">
                <a16:creationId xmlns:a16="http://schemas.microsoft.com/office/drawing/2014/main" id="{45A0B07C-70D0-1998-19B9-DEEC4A6AFB85}"/>
              </a:ext>
            </a:extLst>
          </p:cNvPr>
          <p:cNvGrpSpPr/>
          <p:nvPr/>
        </p:nvGrpSpPr>
        <p:grpSpPr>
          <a:xfrm>
            <a:off x="3745230" y="951001"/>
            <a:ext cx="828040" cy="828040"/>
            <a:chOff x="3745230" y="951001"/>
            <a:chExt cx="828040" cy="828040"/>
          </a:xfrm>
        </p:grpSpPr>
        <p:sp>
          <p:nvSpPr>
            <p:cNvPr id="20" name="Oval 19">
              <a:extLst>
                <a:ext uri="{FF2B5EF4-FFF2-40B4-BE49-F238E27FC236}">
                  <a16:creationId xmlns:a16="http://schemas.microsoft.com/office/drawing/2014/main" id="{BDE601D0-1719-73FF-F7AC-34D97CC97BF2}"/>
                </a:ext>
              </a:extLst>
            </p:cNvPr>
            <p:cNvSpPr/>
            <p:nvPr/>
          </p:nvSpPr>
          <p:spPr>
            <a:xfrm>
              <a:off x="3745230" y="951001"/>
              <a:ext cx="828040" cy="828040"/>
            </a:xfrm>
            <a:prstGeom prst="ellipse">
              <a:avLst/>
            </a:prstGeom>
            <a:solidFill>
              <a:srgbClr val="171717"/>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12" name="Graphic 11">
              <a:extLst>
                <a:ext uri="{FF2B5EF4-FFF2-40B4-BE49-F238E27FC236}">
                  <a16:creationId xmlns:a16="http://schemas.microsoft.com/office/drawing/2014/main" id="{7C5B879F-59A1-4B49-3EF5-173223E0CF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70337" y="1170524"/>
              <a:ext cx="377825" cy="377825"/>
            </a:xfrm>
            <a:prstGeom prst="rect">
              <a:avLst/>
            </a:prstGeom>
          </p:spPr>
        </p:pic>
      </p:grpSp>
      <p:grpSp>
        <p:nvGrpSpPr>
          <p:cNvPr id="21" name="Group 20">
            <a:extLst>
              <a:ext uri="{FF2B5EF4-FFF2-40B4-BE49-F238E27FC236}">
                <a16:creationId xmlns:a16="http://schemas.microsoft.com/office/drawing/2014/main" id="{EAED06B6-EDA7-9620-17B8-B31648CACAC2}"/>
              </a:ext>
            </a:extLst>
          </p:cNvPr>
          <p:cNvGrpSpPr/>
          <p:nvPr/>
        </p:nvGrpSpPr>
        <p:grpSpPr>
          <a:xfrm>
            <a:off x="3745230" y="1926229"/>
            <a:ext cx="828040" cy="828040"/>
            <a:chOff x="3745230" y="1926229"/>
            <a:chExt cx="828040" cy="828040"/>
          </a:xfrm>
        </p:grpSpPr>
        <p:sp>
          <p:nvSpPr>
            <p:cNvPr id="23" name="Oval 22">
              <a:extLst>
                <a:ext uri="{FF2B5EF4-FFF2-40B4-BE49-F238E27FC236}">
                  <a16:creationId xmlns:a16="http://schemas.microsoft.com/office/drawing/2014/main" id="{2CBAA956-05A2-780A-0366-D5F15AC8A8A3}"/>
                </a:ext>
              </a:extLst>
            </p:cNvPr>
            <p:cNvSpPr/>
            <p:nvPr/>
          </p:nvSpPr>
          <p:spPr>
            <a:xfrm>
              <a:off x="3745230" y="1926229"/>
              <a:ext cx="828040" cy="828040"/>
            </a:xfrm>
            <a:prstGeom prst="ellipse">
              <a:avLst/>
            </a:prstGeom>
            <a:solidFill>
              <a:srgbClr val="171717"/>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14" name="Graphic 13">
              <a:extLst>
                <a:ext uri="{FF2B5EF4-FFF2-40B4-BE49-F238E27FC236}">
                  <a16:creationId xmlns:a16="http://schemas.microsoft.com/office/drawing/2014/main" id="{62E14F02-A032-806B-EB91-DA2DD941D1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70336" y="2146483"/>
              <a:ext cx="377825" cy="377825"/>
            </a:xfrm>
            <a:prstGeom prst="rect">
              <a:avLst/>
            </a:prstGeom>
          </p:spPr>
        </p:pic>
      </p:grpSp>
      <p:grpSp>
        <p:nvGrpSpPr>
          <p:cNvPr id="22" name="Group 21">
            <a:extLst>
              <a:ext uri="{FF2B5EF4-FFF2-40B4-BE49-F238E27FC236}">
                <a16:creationId xmlns:a16="http://schemas.microsoft.com/office/drawing/2014/main" id="{B833EB32-C61A-93E1-663C-7CCF34D863B4}"/>
              </a:ext>
            </a:extLst>
          </p:cNvPr>
          <p:cNvGrpSpPr/>
          <p:nvPr/>
        </p:nvGrpSpPr>
        <p:grpSpPr>
          <a:xfrm>
            <a:off x="3745230" y="2921892"/>
            <a:ext cx="828040" cy="828040"/>
            <a:chOff x="3745230" y="2921892"/>
            <a:chExt cx="828040" cy="828040"/>
          </a:xfrm>
        </p:grpSpPr>
        <p:sp>
          <p:nvSpPr>
            <p:cNvPr id="25" name="Oval 24">
              <a:extLst>
                <a:ext uri="{FF2B5EF4-FFF2-40B4-BE49-F238E27FC236}">
                  <a16:creationId xmlns:a16="http://schemas.microsoft.com/office/drawing/2014/main" id="{DF28D3E2-D1D9-5CB6-9AC3-2E3257041905}"/>
                </a:ext>
              </a:extLst>
            </p:cNvPr>
            <p:cNvSpPr/>
            <p:nvPr/>
          </p:nvSpPr>
          <p:spPr>
            <a:xfrm>
              <a:off x="3745230" y="2921892"/>
              <a:ext cx="828040" cy="828040"/>
            </a:xfrm>
            <a:prstGeom prst="ellipse">
              <a:avLst/>
            </a:prstGeom>
            <a:solidFill>
              <a:srgbClr val="171717"/>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16" name="Graphic 15">
              <a:extLst>
                <a:ext uri="{FF2B5EF4-FFF2-40B4-BE49-F238E27FC236}">
                  <a16:creationId xmlns:a16="http://schemas.microsoft.com/office/drawing/2014/main" id="{197D1A61-27D2-F00A-C3EF-86F381A28F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70336" y="3146999"/>
              <a:ext cx="377825" cy="377825"/>
            </a:xfrm>
            <a:prstGeom prst="rect">
              <a:avLst/>
            </a:prstGeom>
          </p:spPr>
        </p:pic>
      </p:grpSp>
      <p:grpSp>
        <p:nvGrpSpPr>
          <p:cNvPr id="24" name="Group 23">
            <a:extLst>
              <a:ext uri="{FF2B5EF4-FFF2-40B4-BE49-F238E27FC236}">
                <a16:creationId xmlns:a16="http://schemas.microsoft.com/office/drawing/2014/main" id="{C825FD98-4C36-A07A-A26D-6A78EB1F12C6}"/>
              </a:ext>
            </a:extLst>
          </p:cNvPr>
          <p:cNvGrpSpPr/>
          <p:nvPr/>
        </p:nvGrpSpPr>
        <p:grpSpPr>
          <a:xfrm>
            <a:off x="3745230" y="3934192"/>
            <a:ext cx="828040" cy="828040"/>
            <a:chOff x="3745230" y="3934192"/>
            <a:chExt cx="828040" cy="828040"/>
          </a:xfrm>
        </p:grpSpPr>
        <p:sp>
          <p:nvSpPr>
            <p:cNvPr id="27" name="Oval 26">
              <a:extLst>
                <a:ext uri="{FF2B5EF4-FFF2-40B4-BE49-F238E27FC236}">
                  <a16:creationId xmlns:a16="http://schemas.microsoft.com/office/drawing/2014/main" id="{8978190B-B99A-EAFD-F06B-89F686A050E8}"/>
                </a:ext>
              </a:extLst>
            </p:cNvPr>
            <p:cNvSpPr/>
            <p:nvPr/>
          </p:nvSpPr>
          <p:spPr>
            <a:xfrm>
              <a:off x="3745230" y="3934192"/>
              <a:ext cx="828040" cy="828040"/>
            </a:xfrm>
            <a:prstGeom prst="ellipse">
              <a:avLst/>
            </a:prstGeom>
            <a:solidFill>
              <a:srgbClr val="171717"/>
            </a:solidFill>
            <a:ln w="28575">
              <a:solidFill>
                <a:srgbClr val="FAF9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18" name="Graphic 17">
              <a:extLst>
                <a:ext uri="{FF2B5EF4-FFF2-40B4-BE49-F238E27FC236}">
                  <a16:creationId xmlns:a16="http://schemas.microsoft.com/office/drawing/2014/main" id="{40ACC781-EA43-2508-88B1-E39E96A29B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70335" y="4159299"/>
              <a:ext cx="377825" cy="377825"/>
            </a:xfrm>
            <a:prstGeom prst="rect">
              <a:avLst/>
            </a:prstGeom>
          </p:spPr>
        </p:pic>
      </p:grpSp>
    </p:spTree>
    <p:extLst>
      <p:ext uri="{BB962C8B-B14F-4D97-AF65-F5344CB8AC3E}">
        <p14:creationId xmlns:p14="http://schemas.microsoft.com/office/powerpoint/2010/main" val="334208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hlinkClick r:id="rId2"/>
            <a:extLst>
              <a:ext uri="{FF2B5EF4-FFF2-40B4-BE49-F238E27FC236}">
                <a16:creationId xmlns:a16="http://schemas.microsoft.com/office/drawing/2014/main" id="{4C4935DB-7236-6C77-0622-5CEBA9C6F9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6225" y="6326187"/>
            <a:ext cx="3219450" cy="352425"/>
          </a:xfrm>
          <a:prstGeom prst="rect">
            <a:avLst/>
          </a:prstGeom>
        </p:spPr>
      </p:pic>
    </p:spTree>
    <p:extLst>
      <p:ext uri="{BB962C8B-B14F-4D97-AF65-F5344CB8AC3E}">
        <p14:creationId xmlns:p14="http://schemas.microsoft.com/office/powerpoint/2010/main" val="4023968769"/>
      </p:ext>
    </p:extLst>
  </p:cSld>
  <p:clrMapOvr>
    <a:masterClrMapping/>
  </p:clrMapOvr>
</p:sld>
</file>

<file path=ppt/theme/theme1.xml><?xml version="1.0" encoding="utf-8"?>
<a:theme xmlns:a="http://schemas.openxmlformats.org/drawingml/2006/main" name="Office Theme">
  <a:themeElements>
    <a:clrScheme name="Default Colors">
      <a:dk1>
        <a:srgbClr val="0D0D0D"/>
      </a:dk1>
      <a:lt1>
        <a:srgbClr val="FAF9F3"/>
      </a:lt1>
      <a:dk2>
        <a:srgbClr val="0D0D0D"/>
      </a:dk2>
      <a:lt2>
        <a:srgbClr val="E8E8E8"/>
      </a:lt2>
      <a:accent1>
        <a:srgbClr val="102E4C"/>
      </a:accent1>
      <a:accent2>
        <a:srgbClr val="2C7DA0"/>
      </a:accent2>
      <a:accent3>
        <a:srgbClr val="5F6B7A"/>
      </a:accent3>
      <a:accent4>
        <a:srgbClr val="DDE5ED"/>
      </a:accent4>
      <a:accent5>
        <a:srgbClr val="A4C639"/>
      </a:accent5>
      <a:accent6>
        <a:srgbClr val="E57A44"/>
      </a:accent6>
      <a:hlink>
        <a:srgbClr val="467886"/>
      </a:hlink>
      <a:folHlink>
        <a:srgbClr val="2C7DA0"/>
      </a:folHlink>
    </a:clrScheme>
    <a:fontScheme name="Modern font">
      <a:majorFont>
        <a:latin typeface="Montserrat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730</TotalTime>
  <Words>1736</Words>
  <Application>Microsoft Office PowerPoint</Application>
  <PresentationFormat>Widescreen</PresentationFormat>
  <Paragraphs>178</Paragraphs>
  <Slides>27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Arial</vt:lpstr>
      <vt:lpstr>Franklin Gothic Medium</vt:lpstr>
      <vt:lpstr>Montserrat Bold</vt:lpstr>
      <vt:lpstr>Open Sans</vt:lpstr>
      <vt:lpstr>Office Theme</vt:lpstr>
      <vt:lpstr>Welcome</vt:lpstr>
      <vt:lpstr>Important</vt:lpstr>
      <vt:lpstr>Lorem ipsum dolor</vt:lpstr>
      <vt:lpstr>PowerPoint Presentation</vt:lpstr>
      <vt:lpstr>Agenda</vt:lpstr>
      <vt:lpstr>Chapter/Divider Slide</vt:lpstr>
      <vt:lpstr>Chapter/Divider Slide</vt:lpstr>
      <vt:lpstr>Save template for quick and easy access</vt:lpstr>
      <vt:lpstr>How to apply a template</vt:lpstr>
      <vt:lpstr>Pre-built slide layouts</vt:lpstr>
      <vt:lpstr>Using guides and grids</vt:lpstr>
      <vt:lpstr>Horizontal slide safe zones</vt:lpstr>
      <vt:lpstr>Example slide layouts</vt:lpstr>
      <vt:lpstr>PowerPoint Presentation</vt:lpstr>
      <vt:lpstr>Basic layout example</vt:lpstr>
      <vt:lpstr>Left-side content  layout</vt:lpstr>
      <vt:lpstr>Side by Side Comparison Slide</vt:lpstr>
      <vt:lpstr>Basic column layout</vt:lpstr>
      <vt:lpstr>Basic three-column layout</vt:lpstr>
      <vt:lpstr>Process Map</vt:lpstr>
      <vt:lpstr>Infographics</vt:lpstr>
      <vt:lpstr>Knowledge Check</vt:lpstr>
      <vt:lpstr>Scenario</vt:lpstr>
      <vt:lpstr>Scenario</vt:lpstr>
      <vt:lpstr>Scenario</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Kristóf Szever</dc:creator>
  <cp:lastModifiedBy>Kristóf Szever</cp:lastModifiedBy>
  <cp:revision>34</cp:revision>
  <dcterms:created xsi:type="dcterms:W3CDTF">2025-02-16T12:39:36Z</dcterms:created>
  <dcterms:modified xsi:type="dcterms:W3CDTF">2025-02-18T11:08:33Z</dcterms:modified>
</cp:coreProperties>
</file>